
<file path=[Content_Types].xml><?xml version="1.0" encoding="utf-8"?>
<Types xmlns="http://schemas.openxmlformats.org/package/2006/content-types">
  <Default Extension="rels" ContentType="application/vnd.openxmlformats-package.relationships+xml"/>
  <Default Extension="bin" ContentType="application/vnd.openxmlformats-officedocument.oleObject"/>
  <Default Extension="jpeg" ContentType="image/jpeg"/>
  <Default Extension="emf" ContentType="image/x-emf"/>
  <Default Extension="png" ContentType="image/png"/>
  <Default Extension="xml" ContentType="application/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25.png" ContentType="image/png"/>
  <Override PartName="/ppt/media/image33.png" ContentType="image/png"/>
  <Override PartName="/ppt/media/image24.png" ContentType="image/png"/>
  <Override PartName="/ppt/media/image23.png" ContentType="image/png"/>
  <Override PartName="/ppt/media/image20.png" ContentType="image/png"/>
  <Override PartName="/ppt/notesSlides/notesSlide13.xml" ContentType="application/vnd.openxmlformats-officedocument.presentationml.notesSlide+xml"/>
  <Override PartName="/ppt/media/image29.png" ContentType="image/png"/>
  <Override PartName="/ppt/notesSlides/notesSlide12.xml" ContentType="application/vnd.openxmlformats-officedocument.presentationml.notesSlide+xml"/>
  <Override PartName="/ppt/media/image17.png" ContentType="image/png"/>
  <Override PartName="/ppt/media/image16.png" ContentType="image/png"/>
  <Override PartName="/ppt/notesSlides/notesSlide8.xml" ContentType="application/vnd.openxmlformats-officedocument.presentationml.notesSlide+xml"/>
  <Override PartName="/ppt/media/image11.png" ContentType="image/png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media/image34.jpeg" ContentType="image/jpeg"/>
  <Override PartName="/ppt/media/image35.jpeg" ContentType="image/jpeg"/>
  <Override PartName="/ppt/notesSlides/notesSlide28.xml" ContentType="application/vnd.openxmlformats-officedocument.presentationml.notesSlide+xml"/>
  <Override PartName="/ppt/slideLayouts/slideLayout171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ags/tag1.xml" ContentType="application/vnd.openxmlformats-officedocument.presentationml.tags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69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0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media/image10.png" ContentType="image/png"/>
  <Override PartName="/ppt/media/image31.jpeg" ContentType="image/jpeg"/>
  <Override PartName="/ppt/slideLayouts/slideLayout129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8.xml" ContentType="application/vnd.openxmlformats-officedocument.theme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3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media/image19.png" ContentType="image/png"/>
  <Override PartName="/ppt/slideLayouts/slideLayout7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49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88.xml" ContentType="application/vnd.openxmlformats-officedocument.presentationml.slideLayout+xml"/>
  <Override PartName="/ppt/media/image30.png" ContentType="image/png"/>
  <Override PartName="/ppt/slideMasters/slideMaster5.xml" ContentType="application/vnd.openxmlformats-officedocument.presentationml.slideMaster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Layouts/slideLayout89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96.xml" ContentType="application/vnd.openxmlformats-officedocument.presentationml.slideLayout+xml"/>
  <Override PartName="/ppt/media/image22.emf" ContentType="image/x-emf"/>
  <Override PartName="/ppt/notesSlides/notesSlide5.xml" ContentType="application/vnd.openxmlformats-officedocument.presentationml.notesSlide+xml"/>
  <Override PartName="/ppt/slideLayouts/slideLayout102.xml" ContentType="application/vnd.openxmlformats-officedocument.presentationml.slideLayout+xml"/>
  <Override PartName="/ppt/embeddings/oleObject1.bin" ContentType="application/vnd.openxmlformats-officedocument.oleObject"/>
  <Override PartName="/ppt/slideLayouts/slideLayout97.xml" ContentType="application/vnd.openxmlformats-officedocument.presentationml.slideLayout+xml"/>
  <Override PartName="/ppt/media/image12.png" ContentType="image/png"/>
  <Override PartName="/ppt/notesSlides/notesSlide7.xml" ContentType="application/vnd.openxmlformats-officedocument.presentationml.notesSlide+xml"/>
  <Override PartName="/ppt/slideLayouts/slideLayout15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8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1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0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media/image8.png" ContentType="image/png"/>
  <Override PartName="/ppt/slideLayouts/slideLayout6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22.xml" ContentType="application/vnd.openxmlformats-officedocument.presentationml.notesSlide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166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6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media/image6.png" ContentType="image/png"/>
  <Override PartName="/ppt/slides/slide6.xml" ContentType="application/vnd.openxmlformats-officedocument.presentationml.slide+xml"/>
  <Override PartName="/ppt/slideLayouts/slideLayout67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media/image26.png" ContentType="image/png"/>
  <Override PartName="/ppt/notesSlides/notesSlide16.xml" ContentType="application/vnd.openxmlformats-officedocument.presentationml.notesSlide+xml"/>
  <Override PartName="/ppt/slideLayouts/slideLayout17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6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99.xml" ContentType="application/vnd.openxmlformats-officedocument.presentationml.slideLayout+xml"/>
  <Override PartName="/ppt/media/image28.png" ContentType="image/png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8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06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media/image4.png" ContentType="image/png"/>
  <Override PartName="/ppt/slideLayouts/slideLayout14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9.xml" ContentType="application/vnd.openxmlformats-officedocument.presentationml.slideLayout+xml"/>
  <Override PartName="/ppt/media/image3.png" ContentType="image/png"/>
  <Override PartName="/ppt/slideLayouts/slideLayout15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79.xml" ContentType="application/vnd.openxmlformats-officedocument.presentationml.slideLayout+xml"/>
  <Override PartName="/ppt/media/image14.jpeg" ContentType="image/jpeg"/>
  <Override PartName="/ppt/media/image5.png" ContentType="image/png"/>
  <Override PartName="/ppt/notesSlides/notesSlide15.xml" ContentType="application/vnd.openxmlformats-officedocument.presentationml.notesSlide+xml"/>
  <Override PartName="/ppt/slideLayouts/slideLayout151.xml" ContentType="application/vnd.openxmlformats-officedocument.presentationml.slideLayout+xml"/>
  <Override PartName="/ppt/slideLayouts/slideLayout87.xml" ContentType="application/vnd.openxmlformats-officedocument.presentationml.slideLayout+xml"/>
  <Override PartName="/ppt/media/image9.png" ContentType="image/png"/>
  <Override PartName="/ppt/slides/slide29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3.xml" ContentType="application/vnd.openxmlformats-officedocument.theme+xml"/>
  <Override PartName="/ppt/slides/slide20.xml" ContentType="application/vnd.openxmlformats-officedocument.presentationml.slide+xml"/>
  <Override PartName="/ppt/slideMasters/slideMaster10.xml" ContentType="application/vnd.openxmlformats-officedocument.presentationml.slideMaster+xml"/>
  <Override PartName="/ppt/slideLayouts/slideLayout85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.xml" ContentType="application/vnd.openxmlformats-officedocument.theme+xml"/>
  <Override PartName="/ppt/slideLayouts/slideLayout1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3.xml" ContentType="application/vnd.openxmlformats-officedocument.presentationml.slideLayout+xml"/>
  <Override PartName="/ppt/media/image27.png" ContentType="image/png"/>
  <Override PartName="/ppt/slideMasters/slideMaster8.xml" ContentType="application/vnd.openxmlformats-officedocument.presentationml.slideMaster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77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12.xml" ContentType="application/vnd.openxmlformats-officedocument.presentationml.slide+xml"/>
  <Override PartName="/ppt/media/image2.png" ContentType="image/png"/>
  <Override PartName="/ppt/slideLayouts/slideLayout51.xml" ContentType="application/vnd.openxmlformats-officedocument.presentationml.slideLayout+xml"/>
  <Override PartName="/ppt/slideMasters/slideMaster9.xml" ContentType="application/vnd.openxmlformats-officedocument.presentationml.slideMaster+xml"/>
  <Override PartName="/ppt/media/image7.png" ContentType="image/png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40.xml" ContentType="application/vnd.openxmlformats-officedocument.presentationml.slideLayout+xml"/>
  <Override PartName="/ppt/slides/slide28.xml" ContentType="application/vnd.openxmlformats-officedocument.presentationml.slide+xml"/>
  <Override PartName="/docProps/custom.xml" ContentType="application/vnd.openxmlformats-officedocument.custom-properties+xml"/>
  <Override PartName="/ppt/slideLayouts/slideLayout1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8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26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18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3.xml" ContentType="application/vnd.openxmlformats-officedocument.presentationml.slideLayout+xml"/>
  <Override PartName="/ppt/media/image21.png" ContentType="image/png"/>
  <Override PartName="/ppt/media/image18.png" ContentType="image/png"/>
  <Override PartName="/ppt/media/image13.jpeg" ContentType="image/jpeg"/>
  <Override PartName="/ppt/slideLayouts/slideLayout16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notesSlides/notesSlide3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Layouts/slideLayout1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4.xml" ContentType="application/vnd.openxmlformats-officedocument.presentationml.slideLayout+xml"/>
  <Override PartName="/ppt/media/image15.jpeg" ContentType="image/jpeg"/>
  <Override PartName="/ppt/theme/theme2.xml" ContentType="application/vnd.openxmlformats-officedocument.theme+xml"/>
  <Override PartName="/ppt/slideLayouts/slideLayout14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65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media/image32.jpeg" ContentType="image/jpeg"/>
  <Override PartName="/ppt/slideLayouts/slideLayout3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5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85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21.xml" ContentType="application/vnd.openxmlformats-officedocument.presentationml.slideLayout+xml"/>
  <Override PartName="/ppt/media/image1.png" ContentType="image/png"/>
  <Override PartName="/ppt/slideLayouts/slideLayout170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custom-properties" Target="docProps/custom.xml" /><Relationship Id="rId2" Type="http://schemas.openxmlformats.org/officeDocument/2006/relationships/extended-properties" Target="docProps/app.xml" /><Relationship Id="rId1" Type="http://schemas.openxmlformats.org/package/2006/relationships/metadata/core-properties" Target="docProps/core.xml" /><Relationship Id="rId0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  <p:sldMasterId id="2147483666" r:id="rId2"/>
    <p:sldMasterId id="2147483684" r:id="rId10"/>
    <p:sldMasterId id="2147483702" r:id="rId9"/>
    <p:sldMasterId id="2147483720" r:id="rId4"/>
    <p:sldMasterId id="2147483738" r:id="rId6"/>
    <p:sldMasterId id="2147483756" r:id="rId3"/>
    <p:sldMasterId id="2147483774" r:id="rId5"/>
    <p:sldMasterId id="2147483792" r:id="rId7"/>
    <p:sldMasterId id="2147483810" r:id="rId11"/>
    <p:sldMasterId id="2147483828" r:id="rId8"/>
  </p:sldMasterIdLst>
  <p:handoutMasterIdLst>
    <p:handoutMasterId r:id="rId42"/>
  </p:handoutMasterIdLst>
  <p:notesMasterIdLst>
    <p:notesMasterId r:id="rId41"/>
  </p:notesMasterIdLst>
  <p:sldIdLst>
    <p:sldId id="256" r:id="rId12"/>
    <p:sldId id="257" r:id="rId13"/>
    <p:sldId id="318" r:id="rId14"/>
    <p:sldId id="319" r:id="rId15"/>
    <p:sldId id="480" r:id="rId16"/>
    <p:sldId id="445" r:id="rId17"/>
    <p:sldId id="321" r:id="rId18"/>
    <p:sldId id="322" r:id="rId19"/>
    <p:sldId id="323" r:id="rId20"/>
    <p:sldId id="442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511" r:id="rId30"/>
    <p:sldId id="371" r:id="rId31"/>
    <p:sldId id="333" r:id="rId32"/>
    <p:sldId id="381" r:id="rId33"/>
    <p:sldId id="335" r:id="rId34"/>
    <p:sldId id="368" r:id="rId35"/>
    <p:sldId id="369" r:id="rId36"/>
    <p:sldId id="378" r:id="rId37"/>
    <p:sldId id="379" r:id="rId38"/>
    <p:sldId id="382" r:id="rId39"/>
    <p:sldId id="287" r:id="rId4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6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02A36"/>
    <a:srgbClr val="303F52"/>
    <a:srgbClr val="DA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77"/>
      </p:cViewPr>
      <p:guideLst>
        <p:guide orient="horz" pos="2146"/>
        <p:guide pos="26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<Relationships xmlns="http://schemas.openxmlformats.org/package/2006/relationships"><Relationship Id="rId46" Type="http://schemas.openxmlformats.org/officeDocument/2006/relationships/tableStyles" Target="tableStyles.xml" /><Relationship Id="rId43" Type="http://schemas.openxmlformats.org/officeDocument/2006/relationships/presProps" Target="presProps.xml" /><Relationship Id="rId42" Type="http://schemas.openxmlformats.org/officeDocument/2006/relationships/handoutMaster" Target="handoutMasters/handoutMaster1.xml" /><Relationship Id="rId41" Type="http://schemas.openxmlformats.org/officeDocument/2006/relationships/notesMaster" Target="notesMasters/notesMaster1.xml" /><Relationship Id="rId38" Type="http://schemas.openxmlformats.org/officeDocument/2006/relationships/slide" Target="slides/slide27.xml" /><Relationship Id="rId32" Type="http://schemas.openxmlformats.org/officeDocument/2006/relationships/slide" Target="slides/slide21.xml" /><Relationship Id="rId37" Type="http://schemas.openxmlformats.org/officeDocument/2006/relationships/slide" Target="slides/slide26.xml" /><Relationship Id="rId31" Type="http://schemas.openxmlformats.org/officeDocument/2006/relationships/slide" Target="slides/slide20.xml" /><Relationship Id="rId36" Type="http://schemas.openxmlformats.org/officeDocument/2006/relationships/slide" Target="slides/slide25.xml" /><Relationship Id="rId28" Type="http://schemas.openxmlformats.org/officeDocument/2006/relationships/slide" Target="slides/slide17.xml" /><Relationship Id="rId27" Type="http://schemas.openxmlformats.org/officeDocument/2006/relationships/slide" Target="slides/slide16.xml" /><Relationship Id="rId24" Type="http://schemas.openxmlformats.org/officeDocument/2006/relationships/slide" Target="slides/slide13.xml" /><Relationship Id="rId12" Type="http://schemas.openxmlformats.org/officeDocument/2006/relationships/slide" Target="slides/slide1.xml" /><Relationship Id="rId22" Type="http://schemas.openxmlformats.org/officeDocument/2006/relationships/slide" Target="slides/slide11.xml" /><Relationship Id="rId44" Type="http://schemas.openxmlformats.org/officeDocument/2006/relationships/viewProps" Target="viewProps.xml" /><Relationship Id="rId21" Type="http://schemas.openxmlformats.org/officeDocument/2006/relationships/slide" Target="slides/slide10.xml" /><Relationship Id="rId5" Type="http://schemas.openxmlformats.org/officeDocument/2006/relationships/slideMaster" Target="slideMasters/slideMaster5.xml" /><Relationship Id="rId16" Type="http://schemas.openxmlformats.org/officeDocument/2006/relationships/slide" Target="slides/slide5.xml" /><Relationship Id="rId29" Type="http://schemas.openxmlformats.org/officeDocument/2006/relationships/slide" Target="slides/slide18.xml" /><Relationship Id="rId19" Type="http://schemas.openxmlformats.org/officeDocument/2006/relationships/slide" Target="slides/slide8.xml" /><Relationship Id="rId39" Type="http://schemas.openxmlformats.org/officeDocument/2006/relationships/slide" Target="slides/slide28.xml" /><Relationship Id="rId6" Type="http://schemas.openxmlformats.org/officeDocument/2006/relationships/slideMaster" Target="slideMasters/slideMaster6.xml" /><Relationship Id="rId14" Type="http://schemas.openxmlformats.org/officeDocument/2006/relationships/slide" Target="slides/slide3.xml" /><Relationship Id="rId11" Type="http://schemas.openxmlformats.org/officeDocument/2006/relationships/slideMaster" Target="slideMasters/slideMaster11.xml" /><Relationship Id="rId33" Type="http://schemas.openxmlformats.org/officeDocument/2006/relationships/slide" Target="slides/slide22.xml" /><Relationship Id="rId23" Type="http://schemas.openxmlformats.org/officeDocument/2006/relationships/slide" Target="slides/slide12.xml" /><Relationship Id="rId45" Type="http://schemas.openxmlformats.org/officeDocument/2006/relationships/theme" Target="theme/theme1.xml" /><Relationship Id="rId9" Type="http://schemas.openxmlformats.org/officeDocument/2006/relationships/slideMaster" Target="slideMasters/slideMaster9.xml" /><Relationship Id="rId34" Type="http://schemas.openxmlformats.org/officeDocument/2006/relationships/slide" Target="slides/slide23.xml" /><Relationship Id="rId10" Type="http://schemas.openxmlformats.org/officeDocument/2006/relationships/slideMaster" Target="slideMasters/slideMaster10.xml" /><Relationship Id="rId15" Type="http://schemas.openxmlformats.org/officeDocument/2006/relationships/slide" Target="slides/slide4.xml" /><Relationship Id="rId35" Type="http://schemas.openxmlformats.org/officeDocument/2006/relationships/slide" Target="slides/slide24.xml" /><Relationship Id="rId13" Type="http://schemas.openxmlformats.org/officeDocument/2006/relationships/slide" Target="slides/slide2.xml" /><Relationship Id="rId40" Type="http://schemas.openxmlformats.org/officeDocument/2006/relationships/slide" Target="slides/slide29.xml" /><Relationship Id="rId30" Type="http://schemas.openxmlformats.org/officeDocument/2006/relationships/slide" Target="slides/slide19.xml" /><Relationship Id="rId8" Type="http://schemas.openxmlformats.org/officeDocument/2006/relationships/slideMaster" Target="slideMasters/slideMaster8.xml" /><Relationship Id="rId7" Type="http://schemas.openxmlformats.org/officeDocument/2006/relationships/slideMaster" Target="slideMasters/slideMaster7.xml" /><Relationship Id="rId20" Type="http://schemas.openxmlformats.org/officeDocument/2006/relationships/slide" Target="slides/slide9.xml" /><Relationship Id="rId18" Type="http://schemas.openxmlformats.org/officeDocument/2006/relationships/slide" Target="slides/slide7.xml" /><Relationship Id="rId26" Type="http://schemas.openxmlformats.org/officeDocument/2006/relationships/slide" Target="slides/slide15.xml" /><Relationship Id="rId4" Type="http://schemas.openxmlformats.org/officeDocument/2006/relationships/slideMaster" Target="slideMasters/slideMaster4.xml" /><Relationship Id="rId3" Type="http://schemas.openxmlformats.org/officeDocument/2006/relationships/slideMaster" Target="slideMasters/slideMaster3.xml" /><Relationship Id="rId25" Type="http://schemas.openxmlformats.org/officeDocument/2006/relationships/slide" Target="slides/slide14.xml" /><Relationship Id="rId17" Type="http://schemas.openxmlformats.org/officeDocument/2006/relationships/slide" Target="slides/slide6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/Relationships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1A26C5B7-1277-4DBE-91D4-96A80D9EBB4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963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63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6A747B89-AF24-432B-9352-3F891CF926F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<Relationships xmlns="http://schemas.openxmlformats.org/package/2006/relationships"><Relationship Id="rId21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<Relationships xmlns="http://schemas.openxmlformats.org/package/2006/relationships"><Relationship Id="rId2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<Relationships xmlns="http://schemas.openxmlformats.org/package/2006/relationships"><Relationship Id="rId23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<Relationships xmlns="http://schemas.openxmlformats.org/package/2006/relationships"><Relationship Id="rId24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<Relationships xmlns="http://schemas.openxmlformats.org/package/2006/relationships"><Relationship Id="rId25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<Relationships xmlns="http://schemas.openxmlformats.org/package/2006/relationships"><Relationship Id="rId26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<Relationships xmlns="http://schemas.openxmlformats.org/package/2006/relationships"><Relationship Id="rId27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<Relationships xmlns="http://schemas.openxmlformats.org/package/2006/relationships"><Relationship Id="rId28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<Relationships xmlns="http://schemas.openxmlformats.org/package/2006/relationships"><Relationship Id="rId29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<Relationships xmlns="http://schemas.openxmlformats.org/package/2006/relationships"><Relationship Id="rId30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<Relationships xmlns="http://schemas.openxmlformats.org/package/2006/relationships"><Relationship Id="rId13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<Relationships xmlns="http://schemas.openxmlformats.org/package/2006/relationships"><Relationship Id="rId31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<Relationships xmlns="http://schemas.openxmlformats.org/package/2006/relationships"><Relationship Id="rId3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<Relationships xmlns="http://schemas.openxmlformats.org/package/2006/relationships"><Relationship Id="rId33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<Relationships xmlns="http://schemas.openxmlformats.org/package/2006/relationships"><Relationship Id="rId34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<Relationships xmlns="http://schemas.openxmlformats.org/package/2006/relationships"><Relationship Id="rId35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<Relationships xmlns="http://schemas.openxmlformats.org/package/2006/relationships"><Relationship Id="rId36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<Relationships xmlns="http://schemas.openxmlformats.org/package/2006/relationships"><Relationship Id="rId37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<Relationships xmlns="http://schemas.openxmlformats.org/package/2006/relationships"><Relationship Id="rId38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<Relationships xmlns="http://schemas.openxmlformats.org/package/2006/relationships"><Relationship Id="rId39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<Relationships xmlns="http://schemas.openxmlformats.org/package/2006/relationships"><Relationship Id="rId40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<Relationships xmlns="http://schemas.openxmlformats.org/package/2006/relationships"><Relationship Id="rId14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<Relationships xmlns="http://schemas.openxmlformats.org/package/2006/relationships"><Relationship Id="rId15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<Relationships xmlns="http://schemas.openxmlformats.org/package/2006/relationships"><Relationship Id="rId16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<Relationships xmlns="http://schemas.openxmlformats.org/package/2006/relationships"><Relationship Id="rId17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<Relationships xmlns="http://schemas.openxmlformats.org/package/2006/relationships"><Relationship Id="rId18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<Relationships xmlns="http://schemas.openxmlformats.org/package/2006/relationships"><Relationship Id="rId19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<Relationships xmlns="http://schemas.openxmlformats.org/package/2006/relationships"><Relationship Id="rId20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/>
          <p:nvPr>
            <p:ph type="sldImg"/>
          </p:nvPr>
        </p:nvSpPr>
        <p:spPr/>
      </p:sp>
      <p:sp>
        <p:nvSpPr>
          <p:cNvPr id="71682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71683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1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10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幻灯片图像占位符 1"/>
          <p:cNvSpPr/>
          <p:nvPr>
            <p:ph type="sldImg"/>
          </p:nvPr>
        </p:nvSpPr>
        <p:spPr/>
      </p:sp>
      <p:sp>
        <p:nvSpPr>
          <p:cNvPr id="112642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12643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10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11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幻灯片图像占位符 1"/>
          <p:cNvSpPr/>
          <p:nvPr>
            <p:ph type="sldImg"/>
          </p:nvPr>
        </p:nvSpPr>
        <p:spPr/>
      </p:sp>
      <p:sp>
        <p:nvSpPr>
          <p:cNvPr id="114690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14691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11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12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幻灯片图像占位符 1"/>
          <p:cNvSpPr/>
          <p:nvPr>
            <p:ph type="sldImg"/>
          </p:nvPr>
        </p:nvSpPr>
        <p:spPr/>
      </p:sp>
      <p:sp>
        <p:nvSpPr>
          <p:cNvPr id="116738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16739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12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13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幻灯片图像占位符 1"/>
          <p:cNvSpPr/>
          <p:nvPr>
            <p:ph type="sldImg"/>
          </p:nvPr>
        </p:nvSpPr>
        <p:spPr/>
      </p:sp>
      <p:sp>
        <p:nvSpPr>
          <p:cNvPr id="118786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18787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13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14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幻灯片图像占位符 1"/>
          <p:cNvSpPr/>
          <p:nvPr>
            <p:ph type="sldImg"/>
          </p:nvPr>
        </p:nvSpPr>
        <p:spPr/>
      </p:sp>
      <p:sp>
        <p:nvSpPr>
          <p:cNvPr id="120834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20835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14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15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幻灯片图像占位符 1"/>
          <p:cNvSpPr/>
          <p:nvPr>
            <p:ph type="sldImg"/>
          </p:nvPr>
        </p:nvSpPr>
        <p:spPr/>
      </p:sp>
      <p:sp>
        <p:nvSpPr>
          <p:cNvPr id="122882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22883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15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16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幻灯片图像占位符 1"/>
          <p:cNvSpPr/>
          <p:nvPr>
            <p:ph type="sldImg"/>
          </p:nvPr>
        </p:nvSpPr>
        <p:spPr/>
      </p:sp>
      <p:sp>
        <p:nvSpPr>
          <p:cNvPr id="124930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24931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16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17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幻灯片图像占位符 1"/>
          <p:cNvSpPr/>
          <p:nvPr>
            <p:ph type="sldImg"/>
          </p:nvPr>
        </p:nvSpPr>
        <p:spPr/>
      </p:sp>
      <p:sp>
        <p:nvSpPr>
          <p:cNvPr id="126978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26979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17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18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/>
          <p:nvPr>
            <p:ph type="sldImg"/>
          </p:nvPr>
        </p:nvSpPr>
        <p:spPr/>
      </p:sp>
      <p:sp>
        <p:nvSpPr>
          <p:cNvPr id="129026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29027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18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19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/>
          <p:nvPr>
            <p:ph type="sldImg"/>
          </p:nvPr>
        </p:nvSpPr>
        <p:spPr/>
      </p:sp>
      <p:sp>
        <p:nvSpPr>
          <p:cNvPr id="129026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29027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19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2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/>
          <p:nvPr>
            <p:ph type="sldImg"/>
          </p:nvPr>
        </p:nvSpPr>
        <p:spPr/>
      </p:sp>
      <p:sp>
        <p:nvSpPr>
          <p:cNvPr id="73730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73731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2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20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/>
          <p:nvPr>
            <p:ph type="sldImg"/>
          </p:nvPr>
        </p:nvSpPr>
        <p:spPr/>
      </p:sp>
      <p:sp>
        <p:nvSpPr>
          <p:cNvPr id="131074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31075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20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21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幻灯片图像占位符 1"/>
          <p:cNvSpPr/>
          <p:nvPr>
            <p:ph type="sldImg"/>
          </p:nvPr>
        </p:nvSpPr>
        <p:spPr/>
      </p:sp>
      <p:sp>
        <p:nvSpPr>
          <p:cNvPr id="143362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43363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21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22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幻灯片图像占位符 1"/>
          <p:cNvSpPr/>
          <p:nvPr>
            <p:ph type="sldImg"/>
          </p:nvPr>
        </p:nvSpPr>
        <p:spPr/>
      </p:sp>
      <p:sp>
        <p:nvSpPr>
          <p:cNvPr id="147458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47459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22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23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幻灯片图像占位符 1"/>
          <p:cNvSpPr/>
          <p:nvPr>
            <p:ph type="sldImg"/>
          </p:nvPr>
        </p:nvSpPr>
        <p:spPr/>
      </p:sp>
      <p:sp>
        <p:nvSpPr>
          <p:cNvPr id="149506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49507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23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24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幻灯片图像占位符 1"/>
          <p:cNvSpPr/>
          <p:nvPr>
            <p:ph type="sldImg"/>
          </p:nvPr>
        </p:nvSpPr>
        <p:spPr/>
      </p:sp>
      <p:sp>
        <p:nvSpPr>
          <p:cNvPr id="151554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51555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24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25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幻灯片图像占位符 1"/>
          <p:cNvSpPr/>
          <p:nvPr>
            <p:ph type="sldImg"/>
          </p:nvPr>
        </p:nvSpPr>
        <p:spPr/>
      </p:sp>
      <p:sp>
        <p:nvSpPr>
          <p:cNvPr id="153602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53603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25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26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幻灯片图像占位符 1"/>
          <p:cNvSpPr/>
          <p:nvPr>
            <p:ph type="sldImg"/>
          </p:nvPr>
        </p:nvSpPr>
        <p:spPr/>
      </p:sp>
      <p:sp>
        <p:nvSpPr>
          <p:cNvPr id="157698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57699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26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27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幻灯片图像占位符 1"/>
          <p:cNvSpPr/>
          <p:nvPr>
            <p:ph type="sldImg"/>
          </p:nvPr>
        </p:nvSpPr>
        <p:spPr/>
      </p:sp>
      <p:sp>
        <p:nvSpPr>
          <p:cNvPr id="159746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59747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27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28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幻灯片图像占位符 1"/>
          <p:cNvSpPr/>
          <p:nvPr>
            <p:ph type="sldImg"/>
          </p:nvPr>
        </p:nvSpPr>
        <p:spPr/>
      </p:sp>
      <p:sp>
        <p:nvSpPr>
          <p:cNvPr id="161794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61795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28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29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幻灯片图像占位符 1"/>
          <p:cNvSpPr/>
          <p:nvPr>
            <p:ph type="sldImg"/>
          </p:nvPr>
        </p:nvSpPr>
        <p:spPr/>
      </p:sp>
      <p:sp>
        <p:nvSpPr>
          <p:cNvPr id="163842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63843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29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3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幻灯片图像占位符 1"/>
          <p:cNvSpPr/>
          <p:nvPr>
            <p:ph type="sldImg"/>
          </p:nvPr>
        </p:nvSpPr>
        <p:spPr/>
      </p:sp>
      <p:sp>
        <p:nvSpPr>
          <p:cNvPr id="98306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98307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3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4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幻灯片图像占位符 1"/>
          <p:cNvSpPr/>
          <p:nvPr>
            <p:ph type="sldImg"/>
          </p:nvPr>
        </p:nvSpPr>
        <p:spPr/>
      </p:sp>
      <p:sp>
        <p:nvSpPr>
          <p:cNvPr id="100354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00355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4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5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幻灯片图像占位符 1"/>
          <p:cNvSpPr/>
          <p:nvPr>
            <p:ph type="sldImg"/>
          </p:nvPr>
        </p:nvSpPr>
        <p:spPr/>
      </p:sp>
      <p:sp>
        <p:nvSpPr>
          <p:cNvPr id="102402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02403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5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6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幻灯片图像占位符 1"/>
          <p:cNvSpPr/>
          <p:nvPr>
            <p:ph type="sldImg"/>
          </p:nvPr>
        </p:nvSpPr>
        <p:spPr/>
      </p:sp>
      <p:sp>
        <p:nvSpPr>
          <p:cNvPr id="104450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04451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6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7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幻灯片图像占位符 1"/>
          <p:cNvSpPr/>
          <p:nvPr>
            <p:ph type="sldImg"/>
          </p:nvPr>
        </p:nvSpPr>
        <p:spPr/>
      </p:sp>
      <p:sp>
        <p:nvSpPr>
          <p:cNvPr id="106498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06499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7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8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幻灯片图像占位符 1"/>
          <p:cNvSpPr/>
          <p:nvPr>
            <p:ph type="sldImg"/>
          </p:nvPr>
        </p:nvSpPr>
        <p:spPr/>
      </p:sp>
      <p:sp>
        <p:nvSpPr>
          <p:cNvPr id="108546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08547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8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notesSlides/notesSlide9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/>
          <p:nvPr>
            <p:ph type="sldImg"/>
          </p:nvPr>
        </p:nvSpPr>
        <p:spPr/>
      </p:sp>
      <p:sp>
        <p:nvSpPr>
          <p:cNvPr id="110594" name="备注占位符 2"/>
          <p:cNvSpPr/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altLang="en-US" lang="zh-CN"/>
          </a:p>
        </p:txBody>
      </p:sp>
      <p:sp>
        <p:nvSpPr>
          <p:cNvPr id="110595" name="灯片编号占位符 3"/>
          <p:cNvSpPr/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r>
              <a:rPr altLang="en-US" lang="zh-CN" sz="1200">
                <a:ea typeface="宋体" panose="02010600030101010101" pitchFamily="2" charset="-122"/>
                <a:latin typeface="Calibri" panose="020F0502020204030204" pitchFamily="34" charset="0"/>
              </a:rPr>
              <a:t>9</a:t>
            </a:r>
            <a:endParaRPr altLang="en-US" lang="zh-CN" sz="1200">
              <a:ea typeface="宋体" panose="02010600030101010101" pitchFamily="2" charset="-122"/>
              <a:latin typeface="Calibri" panose="020F0502020204030204" pitchFamily="34" charset="0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3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7.xml" /></Relationships>
</file>

<file path=ppt/slideLayouts/_rels/slideLayout104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7.xml" /></Relationships>
</file>

<file path=ppt/slideLayouts/_rels/slideLayout105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7.xml" /></Relationships>
</file>

<file path=ppt/slideLayouts/_rels/slideLayout106.xml.rels><?xml version="1.0" encoding="UTF-8" standalone="yes"?>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7.xml" /></Relationships>
</file>

<file path=ppt/slideLayouts/_rels/slideLayout107.xml.rels><?xml version="1.0" encoding="UTF-8" standalone="yes"?>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7.xml" /></Relationships>
</file>

<file path=ppt/slideLayouts/_rels/slideLayout1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0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8.xml" /></Relationships>
</file>

<file path=ppt/slideLayouts/_rels/slideLayout121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8.xml" /></Relationships>
</file>

<file path=ppt/slideLayouts/_rels/slideLayout122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8.xml" /></Relationships>
</file>

<file path=ppt/slideLayouts/_rels/slideLayout123.xml.rels><?xml version="1.0" encoding="UTF-8" standalone="yes"?>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8.xml" /></Relationships>
</file>

<file path=ppt/slideLayouts/_rels/slideLayout124.xml.rels><?xml version="1.0" encoding="UTF-8" standalone="yes"?>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8.xml" /></Relationships>
</file>

<file path=ppt/slideLayouts/_rels/slideLayout1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37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9.xml" /></Relationships>
</file>

<file path=ppt/slideLayouts/_rels/slideLayout138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9.xml" /></Relationships>
</file>

<file path=ppt/slideLayouts/_rels/slideLayout139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9.xml" 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0.xml.rels><?xml version="1.0" encoding="UTF-8" standalone="yes"?>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9.xml" /></Relationships>
</file>

<file path=ppt/slideLayouts/_rels/slideLayout141.xml.rels><?xml version="1.0" encoding="UTF-8" standalone="yes"?>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9.xml" /></Relationships>
</file>

<file path=ppt/slideLayouts/_rels/slideLayout1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54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0.xml" /></Relationships>
</file>

<file path=ppt/slideLayouts/_rels/slideLayout155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0.xml" /></Relationships>
</file>

<file path=ppt/slideLayouts/_rels/slideLayout156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0.xml" /></Relationships>
</file>

<file path=ppt/slideLayouts/_rels/slideLayout157.xml.rels><?xml version="1.0" encoding="UTF-8" standalone="yes"?>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0.xml" /></Relationships>
</file>

<file path=ppt/slideLayouts/_rels/slideLayout158.xml.rels><?xml version="1.0" encoding="UTF-8" standalone="yes"?>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0.xml" /></Relationships>
</file>

<file path=ppt/slideLayouts/_rels/slideLayout1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71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1.xml" /></Relationships>
</file>

<file path=ppt/slideLayouts/_rels/slideLayout172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1.xml" /></Relationships>
</file>

<file path=ppt/slideLayouts/_rels/slideLayout173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1.xml" /></Relationships>
</file>

<file path=ppt/slideLayouts/_rels/slideLayout174.xml.rels><?xml version="1.0" encoding="UTF-8" standalone="yes"?>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1.xml" /></Relationships>
</file>

<file path=ppt/slideLayouts/_rels/slideLayout175.xml.rels><?xml version="1.0" encoding="UTF-8" standalone="yes"?>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1.xml" /></Relationships>
</file>

<file path=ppt/slideLayouts/_rels/slideLayout1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8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9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<Relationships xmlns="http://schemas.openxmlformats.org/package/2006/relationships"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.xml.rels><?xml version="1.0" encoding="UTF-8" standalone="yes"?>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2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4.xml" /></Relationships>
</file>

<file path=ppt/slideLayouts/_rels/slideLayout53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4.xml" /></Relationships>
</file>

<file path=ppt/slideLayouts/_rels/slideLayout54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5.xml.rels><?xml version="1.0" encoding="UTF-8" standalone="yes"?>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4.xml" /></Relationships>
</file>

<file path=ppt/slideLayouts/_rels/slideLayout56.xml.rels><?xml version="1.0" encoding="UTF-8" standalone="yes"?>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4.xml" /></Relationships>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9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5.xml" 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5.xml" /></Relationships>
</file>

<file path=ppt/slideLayouts/_rels/slideLayout71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5.xml" /></Relationships>
</file>

<file path=ppt/slideLayouts/_rels/slideLayout72.xml.rels><?xml version="1.0" encoding="UTF-8" standalone="yes"?>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5.xml" /></Relationships>
</file>

<file path=ppt/slideLayouts/_rels/slideLayout73.xml.rels><?xml version="1.0" encoding="UTF-8" standalone="yes"?>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5.xml" /></Relationships>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6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6.xml" /></Relationships>
</file>

<file path=ppt/slideLayouts/_rels/slideLayout87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6.xml" /></Relationships>
</file>

<file path=ppt/slideLayouts/_rels/slideLayout88.xml.rels><?xml version="1.0" encoding="UTF-8" standalone="yes"?><Relationships xmlns="http://schemas.openxmlformats.org/package/2006/relationships"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1" Type="http://schemas.openxmlformats.org/officeDocument/2006/relationships/slideMaster" Target="../slideMasters/slideMaster6.xml" /></Relationships>
</file>

<file path=ppt/slideLayouts/_rels/slideLayout89.xml.rels><?xml version="1.0" encoding="UTF-8" standalone="yes"?>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6.xml" 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6.xml" /></Relationships>
</file>

<file path=ppt/slideLayouts/_rels/slideLayout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Masters/_rels/slideMaster1.xml.rels><?xml version="1.0" encoding="UTF-8" standalone="yes"?><Relationships xmlns="http://schemas.openxmlformats.org/package/2006/relationships"><Relationship Id="rId18" Type="http://schemas.openxmlformats.org/officeDocument/2006/relationships/theme" Target="../theme/theme1.xml" /><Relationship Id="rId16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15.xml" /><Relationship Id="rId17" Type="http://schemas.openxmlformats.org/officeDocument/2006/relationships/slideLayout" Target="../slideLayouts/slideLayout17.xml" /><Relationship Id="rId14" Type="http://schemas.openxmlformats.org/officeDocument/2006/relationships/slideLayout" Target="../slideLayouts/slideLayout14.xml" /><Relationship Id="rId13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10.xml" /><Relationship Id="rId8" Type="http://schemas.openxmlformats.org/officeDocument/2006/relationships/slideLayout" Target="../slideLayouts/slideLayout8.xml" /><Relationship Id="rId6" Type="http://schemas.openxmlformats.org/officeDocument/2006/relationships/slideLayout" Target="../slideLayouts/slideLayout6.xml" /><Relationship Id="rId12" Type="http://schemas.openxmlformats.org/officeDocument/2006/relationships/slideLayout" Target="../slideLayouts/slideLayout12.xml" /><Relationship Id="rId11" Type="http://schemas.openxmlformats.org/officeDocument/2006/relationships/slideLayout" Target="../slideLayouts/slideLayout1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19" Type="http://schemas.openxmlformats.org/officeDocument/2006/relationships/image" Target="../media/image1.png" /><Relationship Id="rId5" Type="http://schemas.openxmlformats.org/officeDocument/2006/relationships/slideLayout" Target="../slideLayouts/slideLayout5.xml" /><Relationship Id="rId7" Type="http://schemas.openxmlformats.org/officeDocument/2006/relationships/slideLayout" Target="../slideLayouts/slideLayout7.xml" /><Relationship Id="rId3" Type="http://schemas.openxmlformats.org/officeDocument/2006/relationships/slideLayout" Target="../slideLayouts/slideLayout3.xml" /></Relationships>
</file>

<file path=ppt/slideMasters/_rels/slideMaster10.xml.rels><?xml version="1.0" encoding="UTF-8" standalone="yes"?><Relationships xmlns="http://schemas.openxmlformats.org/package/2006/relationships"><Relationship Id="rId18" Type="http://schemas.openxmlformats.org/officeDocument/2006/relationships/theme" Target="../theme/theme10.xml" /><Relationship Id="rId17" Type="http://schemas.openxmlformats.org/officeDocument/2006/relationships/slideLayout" Target="../slideLayouts/slideLayout170.xml" /><Relationship Id="rId15" Type="http://schemas.openxmlformats.org/officeDocument/2006/relationships/slideLayout" Target="../slideLayouts/slideLayout168.xml" /><Relationship Id="rId19" Type="http://schemas.openxmlformats.org/officeDocument/2006/relationships/image" Target="../media/image1.png" /><Relationship Id="rId13" Type="http://schemas.openxmlformats.org/officeDocument/2006/relationships/slideLayout" Target="../slideLayouts/slideLayout166.xml" /><Relationship Id="rId12" Type="http://schemas.openxmlformats.org/officeDocument/2006/relationships/slideLayout" Target="../slideLayouts/slideLayout165.xml" /><Relationship Id="rId10" Type="http://schemas.openxmlformats.org/officeDocument/2006/relationships/slideLayout" Target="../slideLayouts/slideLayout163.xml" /><Relationship Id="rId14" Type="http://schemas.openxmlformats.org/officeDocument/2006/relationships/slideLayout" Target="../slideLayouts/slideLayout167.xml" /><Relationship Id="rId9" Type="http://schemas.openxmlformats.org/officeDocument/2006/relationships/slideLayout" Target="../slideLayouts/slideLayout162.xml" /><Relationship Id="rId8" Type="http://schemas.openxmlformats.org/officeDocument/2006/relationships/slideLayout" Target="../slideLayouts/slideLayout161.xml" /><Relationship Id="rId16" Type="http://schemas.openxmlformats.org/officeDocument/2006/relationships/slideLayout" Target="../slideLayouts/slideLayout169.xml" /><Relationship Id="rId7" Type="http://schemas.openxmlformats.org/officeDocument/2006/relationships/slideLayout" Target="../slideLayouts/slideLayout160.xml" /><Relationship Id="rId6" Type="http://schemas.openxmlformats.org/officeDocument/2006/relationships/slideLayout" Target="../slideLayouts/slideLayout159.xml" /><Relationship Id="rId5" Type="http://schemas.openxmlformats.org/officeDocument/2006/relationships/slideLayout" Target="../slideLayouts/slideLayout158.xml" /><Relationship Id="rId11" Type="http://schemas.openxmlformats.org/officeDocument/2006/relationships/slideLayout" Target="../slideLayouts/slideLayout164.xml" /><Relationship Id="rId2" Type="http://schemas.openxmlformats.org/officeDocument/2006/relationships/slideLayout" Target="../slideLayouts/slideLayout155.xml" /><Relationship Id="rId4" Type="http://schemas.openxmlformats.org/officeDocument/2006/relationships/slideLayout" Target="../slideLayouts/slideLayout157.xml" /><Relationship Id="rId3" Type="http://schemas.openxmlformats.org/officeDocument/2006/relationships/slideLayout" Target="../slideLayouts/slideLayout156.xml" /><Relationship Id="rId1" Type="http://schemas.openxmlformats.org/officeDocument/2006/relationships/slideLayout" Target="../slideLayouts/slideLayout154.xml" /></Relationships>
</file>

<file path=ppt/slideMasters/_rels/slideMaster11.xml.rels><?xml version="1.0" encoding="UTF-8" standalone="yes"?><Relationships xmlns="http://schemas.openxmlformats.org/package/2006/relationships"><Relationship Id="rId19" Type="http://schemas.openxmlformats.org/officeDocument/2006/relationships/image" Target="../media/image1.png" /><Relationship Id="rId18" Type="http://schemas.openxmlformats.org/officeDocument/2006/relationships/theme" Target="../theme/theme11.xml" /><Relationship Id="rId17" Type="http://schemas.openxmlformats.org/officeDocument/2006/relationships/slideLayout" Target="../slideLayouts/slideLayout187.xml" /><Relationship Id="rId16" Type="http://schemas.openxmlformats.org/officeDocument/2006/relationships/slideLayout" Target="../slideLayouts/slideLayout186.xml" /><Relationship Id="rId15" Type="http://schemas.openxmlformats.org/officeDocument/2006/relationships/slideLayout" Target="../slideLayouts/slideLayout185.xml" /><Relationship Id="rId13" Type="http://schemas.openxmlformats.org/officeDocument/2006/relationships/slideLayout" Target="../slideLayouts/slideLayout183.xml" /><Relationship Id="rId14" Type="http://schemas.openxmlformats.org/officeDocument/2006/relationships/slideLayout" Target="../slideLayouts/slideLayout184.xml" /><Relationship Id="rId12" Type="http://schemas.openxmlformats.org/officeDocument/2006/relationships/slideLayout" Target="../slideLayouts/slideLayout182.xml" /><Relationship Id="rId11" Type="http://schemas.openxmlformats.org/officeDocument/2006/relationships/slideLayout" Target="../slideLayouts/slideLayout181.xml" /><Relationship Id="rId4" Type="http://schemas.openxmlformats.org/officeDocument/2006/relationships/slideLayout" Target="../slideLayouts/slideLayout174.xml" /><Relationship Id="rId6" Type="http://schemas.openxmlformats.org/officeDocument/2006/relationships/slideLayout" Target="../slideLayouts/slideLayout176.xml" /><Relationship Id="rId5" Type="http://schemas.openxmlformats.org/officeDocument/2006/relationships/slideLayout" Target="../slideLayouts/slideLayout175.xml" /><Relationship Id="rId9" Type="http://schemas.openxmlformats.org/officeDocument/2006/relationships/slideLayout" Target="../slideLayouts/slideLayout179.xml" /><Relationship Id="rId3" Type="http://schemas.openxmlformats.org/officeDocument/2006/relationships/slideLayout" Target="../slideLayouts/slideLayout173.xml" /><Relationship Id="rId10" Type="http://schemas.openxmlformats.org/officeDocument/2006/relationships/slideLayout" Target="../slideLayouts/slideLayout180.xml" /><Relationship Id="rId2" Type="http://schemas.openxmlformats.org/officeDocument/2006/relationships/slideLayout" Target="../slideLayouts/slideLayout172.xml" /><Relationship Id="rId8" Type="http://schemas.openxmlformats.org/officeDocument/2006/relationships/slideLayout" Target="../slideLayouts/slideLayout178.xml" /><Relationship Id="rId7" Type="http://schemas.openxmlformats.org/officeDocument/2006/relationships/slideLayout" Target="../slideLayouts/slideLayout177.xml" /><Relationship Id="rId1" Type="http://schemas.openxmlformats.org/officeDocument/2006/relationships/slideLayout" Target="../slideLayouts/slideLayout171.xml" /></Relationships>
</file>

<file path=ppt/slideMasters/_rels/slideMaster2.xml.rels><?xml version="1.0" encoding="UTF-8" standalone="yes"?><Relationships xmlns="http://schemas.openxmlformats.org/package/2006/relationships"><Relationship Id="rId19" Type="http://schemas.openxmlformats.org/officeDocument/2006/relationships/image" Target="../media/image1.png" /><Relationship Id="rId16" Type="http://schemas.openxmlformats.org/officeDocument/2006/relationships/slideLayout" Target="../slideLayouts/slideLayout33.xml" /><Relationship Id="rId13" Type="http://schemas.openxmlformats.org/officeDocument/2006/relationships/slideLayout" Target="../slideLayouts/slideLayout30.xml" /><Relationship Id="rId12" Type="http://schemas.openxmlformats.org/officeDocument/2006/relationships/slideLayout" Target="../slideLayouts/slideLayout29.xml" /><Relationship Id="rId15" Type="http://schemas.openxmlformats.org/officeDocument/2006/relationships/slideLayout" Target="../slideLayouts/slideLayout32.xml" /><Relationship Id="rId9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2.xml" /><Relationship Id="rId6" Type="http://schemas.openxmlformats.org/officeDocument/2006/relationships/slideLayout" Target="../slideLayouts/slideLayout23.xml" /><Relationship Id="rId18" Type="http://schemas.openxmlformats.org/officeDocument/2006/relationships/theme" Target="../theme/theme2.xml" /><Relationship Id="rId3" Type="http://schemas.openxmlformats.org/officeDocument/2006/relationships/slideLayout" Target="../slideLayouts/slideLayout20.xml" /><Relationship Id="rId2" Type="http://schemas.openxmlformats.org/officeDocument/2006/relationships/slideLayout" Target="../slideLayouts/slideLayout19.xml" /><Relationship Id="rId14" Type="http://schemas.openxmlformats.org/officeDocument/2006/relationships/slideLayout" Target="../slideLayouts/slideLayout31.xml" /><Relationship Id="rId11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27.xml" /><Relationship Id="rId17" Type="http://schemas.openxmlformats.org/officeDocument/2006/relationships/slideLayout" Target="../slideLayouts/slideLayout34.xml" /><Relationship Id="rId7" Type="http://schemas.openxmlformats.org/officeDocument/2006/relationships/slideLayout" Target="../slideLayouts/slideLayout24.xml" /><Relationship Id="rId4" Type="http://schemas.openxmlformats.org/officeDocument/2006/relationships/slideLayout" Target="../slideLayouts/slideLayout21.xml" /><Relationship Id="rId8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18.xml" /></Relationships>
</file>

<file path=ppt/slideMasters/_rels/slideMaster3.xml.rels><?xml version="1.0" encoding="UTF-8" standalone="yes"?><Relationships xmlns="http://schemas.openxmlformats.org/package/2006/relationships"><Relationship Id="rId16" Type="http://schemas.openxmlformats.org/officeDocument/2006/relationships/slideLayout" Target="../slideLayouts/slideLayout50.xml" /><Relationship Id="rId15" Type="http://schemas.openxmlformats.org/officeDocument/2006/relationships/slideLayout" Target="../slideLayouts/slideLayout49.xml" /><Relationship Id="rId14" Type="http://schemas.openxmlformats.org/officeDocument/2006/relationships/slideLayout" Target="../slideLayouts/slideLayout48.xml" /><Relationship Id="rId13" Type="http://schemas.openxmlformats.org/officeDocument/2006/relationships/slideLayout" Target="../slideLayouts/slideLayout47.xml" /><Relationship Id="rId12" Type="http://schemas.openxmlformats.org/officeDocument/2006/relationships/slideLayout" Target="../slideLayouts/slideLayout46.xml" /><Relationship Id="rId10" Type="http://schemas.openxmlformats.org/officeDocument/2006/relationships/slideLayout" Target="../slideLayouts/slideLayout44.xml" /><Relationship Id="rId9" Type="http://schemas.openxmlformats.org/officeDocument/2006/relationships/slideLayout" Target="../slideLayouts/slideLayout43.xml" /><Relationship Id="rId19" Type="http://schemas.openxmlformats.org/officeDocument/2006/relationships/image" Target="../media/image1.png" /><Relationship Id="rId7" Type="http://schemas.openxmlformats.org/officeDocument/2006/relationships/slideLayout" Target="../slideLayouts/slideLayout41.xml" /><Relationship Id="rId6" Type="http://schemas.openxmlformats.org/officeDocument/2006/relationships/slideLayout" Target="../slideLayouts/slideLayout40.xml" /><Relationship Id="rId11" Type="http://schemas.openxmlformats.org/officeDocument/2006/relationships/slideLayout" Target="../slideLayouts/slideLayout45.xml" /><Relationship Id="rId5" Type="http://schemas.openxmlformats.org/officeDocument/2006/relationships/slideLayout" Target="../slideLayouts/slideLayout39.xml" /><Relationship Id="rId18" Type="http://schemas.openxmlformats.org/officeDocument/2006/relationships/theme" Target="../theme/theme3.xml" /><Relationship Id="rId8" Type="http://schemas.openxmlformats.org/officeDocument/2006/relationships/slideLayout" Target="../slideLayouts/slideLayout42.xml" /><Relationship Id="rId3" Type="http://schemas.openxmlformats.org/officeDocument/2006/relationships/slideLayout" Target="../slideLayouts/slideLayout37.xml" /><Relationship Id="rId1" Type="http://schemas.openxmlformats.org/officeDocument/2006/relationships/slideLayout" Target="../slideLayouts/slideLayout35.xml" /><Relationship Id="rId2" Type="http://schemas.openxmlformats.org/officeDocument/2006/relationships/slideLayout" Target="../slideLayouts/slideLayout36.xml" /><Relationship Id="rId17" Type="http://schemas.openxmlformats.org/officeDocument/2006/relationships/slideLayout" Target="../slideLayouts/slideLayout51.xml" /><Relationship Id="rId4" Type="http://schemas.openxmlformats.org/officeDocument/2006/relationships/slideLayout" Target="../slideLayouts/slideLayout38.xml" /></Relationships>
</file>

<file path=ppt/slideMasters/_rels/slideMaster4.xml.rels><?xml version="1.0" encoding="UTF-8" standalone="yes"?><Relationships xmlns="http://schemas.openxmlformats.org/package/2006/relationships"><Relationship Id="rId14" Type="http://schemas.openxmlformats.org/officeDocument/2006/relationships/slideLayout" Target="../slideLayouts/slideLayout65.xml" /><Relationship Id="rId15" Type="http://schemas.openxmlformats.org/officeDocument/2006/relationships/slideLayout" Target="../slideLayouts/slideLayout66.xml" /><Relationship Id="rId13" Type="http://schemas.openxmlformats.org/officeDocument/2006/relationships/slideLayout" Target="../slideLayouts/slideLayout64.xml" /><Relationship Id="rId8" Type="http://schemas.openxmlformats.org/officeDocument/2006/relationships/slideLayout" Target="../slideLayouts/slideLayout59.xml" /><Relationship Id="rId7" Type="http://schemas.openxmlformats.org/officeDocument/2006/relationships/slideLayout" Target="../slideLayouts/slideLayout58.xml" /><Relationship Id="rId6" Type="http://schemas.openxmlformats.org/officeDocument/2006/relationships/slideLayout" Target="../slideLayouts/slideLayout57.xml" /><Relationship Id="rId5" Type="http://schemas.openxmlformats.org/officeDocument/2006/relationships/slideLayout" Target="../slideLayouts/slideLayout56.xml" /><Relationship Id="rId12" Type="http://schemas.openxmlformats.org/officeDocument/2006/relationships/slideLayout" Target="../slideLayouts/slideLayout63.xml" /><Relationship Id="rId11" Type="http://schemas.openxmlformats.org/officeDocument/2006/relationships/slideLayout" Target="../slideLayouts/slideLayout62.xml" /><Relationship Id="rId4" Type="http://schemas.openxmlformats.org/officeDocument/2006/relationships/slideLayout" Target="../slideLayouts/slideLayout55.xml" /><Relationship Id="rId17" Type="http://schemas.openxmlformats.org/officeDocument/2006/relationships/slideLayout" Target="../slideLayouts/slideLayout68.xml" /><Relationship Id="rId9" Type="http://schemas.openxmlformats.org/officeDocument/2006/relationships/slideLayout" Target="../slideLayouts/slideLayout60.xml" /><Relationship Id="rId3" Type="http://schemas.openxmlformats.org/officeDocument/2006/relationships/slideLayout" Target="../slideLayouts/slideLayout54.xml" /><Relationship Id="rId19" Type="http://schemas.openxmlformats.org/officeDocument/2006/relationships/image" Target="../media/image1.png" /><Relationship Id="rId2" Type="http://schemas.openxmlformats.org/officeDocument/2006/relationships/slideLayout" Target="../slideLayouts/slideLayout53.xml" /><Relationship Id="rId16" Type="http://schemas.openxmlformats.org/officeDocument/2006/relationships/slideLayout" Target="../slideLayouts/slideLayout67.xml" /><Relationship Id="rId10" Type="http://schemas.openxmlformats.org/officeDocument/2006/relationships/slideLayout" Target="../slideLayouts/slideLayout61.xml" /><Relationship Id="rId18" Type="http://schemas.openxmlformats.org/officeDocument/2006/relationships/theme" Target="../theme/theme4.xml" /><Relationship Id="rId1" Type="http://schemas.openxmlformats.org/officeDocument/2006/relationships/slideLayout" Target="../slideLayouts/slideLayout52.xml" /></Relationships>
</file>

<file path=ppt/slideMasters/_rels/slideMaster5.xml.rels><?xml version="1.0" encoding="UTF-8" standalone="yes"?><Relationships xmlns="http://schemas.openxmlformats.org/package/2006/relationships"><Relationship Id="rId19" Type="http://schemas.openxmlformats.org/officeDocument/2006/relationships/image" Target="../media/image1.png" /><Relationship Id="rId15" Type="http://schemas.openxmlformats.org/officeDocument/2006/relationships/slideLayout" Target="../slideLayouts/slideLayout83.xml" /><Relationship Id="rId13" Type="http://schemas.openxmlformats.org/officeDocument/2006/relationships/slideLayout" Target="../slideLayouts/slideLayout81.xml" /><Relationship Id="rId12" Type="http://schemas.openxmlformats.org/officeDocument/2006/relationships/slideLayout" Target="../slideLayouts/slideLayout80.xml" /><Relationship Id="rId8" Type="http://schemas.openxmlformats.org/officeDocument/2006/relationships/slideLayout" Target="../slideLayouts/slideLayout76.xml" /><Relationship Id="rId10" Type="http://schemas.openxmlformats.org/officeDocument/2006/relationships/slideLayout" Target="../slideLayouts/slideLayout78.xml" /><Relationship Id="rId11" Type="http://schemas.openxmlformats.org/officeDocument/2006/relationships/slideLayout" Target="../slideLayouts/slideLayout79.xml" /><Relationship Id="rId17" Type="http://schemas.openxmlformats.org/officeDocument/2006/relationships/slideLayout" Target="../slideLayouts/slideLayout85.xml" /><Relationship Id="rId1" Type="http://schemas.openxmlformats.org/officeDocument/2006/relationships/slideLayout" Target="../slideLayouts/slideLayout69.xml" /><Relationship Id="rId5" Type="http://schemas.openxmlformats.org/officeDocument/2006/relationships/slideLayout" Target="../slideLayouts/slideLayout73.xml" /><Relationship Id="rId9" Type="http://schemas.openxmlformats.org/officeDocument/2006/relationships/slideLayout" Target="../slideLayouts/slideLayout77.xml" /><Relationship Id="rId7" Type="http://schemas.openxmlformats.org/officeDocument/2006/relationships/slideLayout" Target="../slideLayouts/slideLayout75.xml" /><Relationship Id="rId4" Type="http://schemas.openxmlformats.org/officeDocument/2006/relationships/slideLayout" Target="../slideLayouts/slideLayout72.xml" /><Relationship Id="rId18" Type="http://schemas.openxmlformats.org/officeDocument/2006/relationships/theme" Target="../theme/theme5.xml" /><Relationship Id="rId2" Type="http://schemas.openxmlformats.org/officeDocument/2006/relationships/slideLayout" Target="../slideLayouts/slideLayout70.xml" /><Relationship Id="rId6" Type="http://schemas.openxmlformats.org/officeDocument/2006/relationships/slideLayout" Target="../slideLayouts/slideLayout74.xml" /><Relationship Id="rId16" Type="http://schemas.openxmlformats.org/officeDocument/2006/relationships/slideLayout" Target="../slideLayouts/slideLayout84.xml" /><Relationship Id="rId14" Type="http://schemas.openxmlformats.org/officeDocument/2006/relationships/slideLayout" Target="../slideLayouts/slideLayout82.xml" /><Relationship Id="rId3" Type="http://schemas.openxmlformats.org/officeDocument/2006/relationships/slideLayout" Target="../slideLayouts/slideLayout71.xml" /></Relationships>
</file>

<file path=ppt/slideMasters/_rels/slideMaster6.xml.rels><?xml version="1.0" encoding="UTF-8" standalone="yes"?><Relationships xmlns="http://schemas.openxmlformats.org/package/2006/relationships"><Relationship Id="rId19" Type="http://schemas.openxmlformats.org/officeDocument/2006/relationships/image" Target="../media/image1.png" /><Relationship Id="rId18" Type="http://schemas.openxmlformats.org/officeDocument/2006/relationships/theme" Target="../theme/theme6.xml" /><Relationship Id="rId17" Type="http://schemas.openxmlformats.org/officeDocument/2006/relationships/slideLayout" Target="../slideLayouts/slideLayout102.xml" /><Relationship Id="rId16" Type="http://schemas.openxmlformats.org/officeDocument/2006/relationships/slideLayout" Target="../slideLayouts/slideLayout101.xml" /><Relationship Id="rId12" Type="http://schemas.openxmlformats.org/officeDocument/2006/relationships/slideLayout" Target="../slideLayouts/slideLayout97.xml" /><Relationship Id="rId14" Type="http://schemas.openxmlformats.org/officeDocument/2006/relationships/slideLayout" Target="../slideLayouts/slideLayout99.xml" /><Relationship Id="rId11" Type="http://schemas.openxmlformats.org/officeDocument/2006/relationships/slideLayout" Target="../slideLayouts/slideLayout96.xml" /><Relationship Id="rId6" Type="http://schemas.openxmlformats.org/officeDocument/2006/relationships/slideLayout" Target="../slideLayouts/slideLayout91.xml" /><Relationship Id="rId9" Type="http://schemas.openxmlformats.org/officeDocument/2006/relationships/slideLayout" Target="../slideLayouts/slideLayout94.xml" /><Relationship Id="rId13" Type="http://schemas.openxmlformats.org/officeDocument/2006/relationships/slideLayout" Target="../slideLayouts/slideLayout98.xml" /><Relationship Id="rId2" Type="http://schemas.openxmlformats.org/officeDocument/2006/relationships/slideLayout" Target="../slideLayouts/slideLayout87.xml" /><Relationship Id="rId8" Type="http://schemas.openxmlformats.org/officeDocument/2006/relationships/slideLayout" Target="../slideLayouts/slideLayout93.xml" /><Relationship Id="rId10" Type="http://schemas.openxmlformats.org/officeDocument/2006/relationships/slideLayout" Target="../slideLayouts/slideLayout95.xml" /><Relationship Id="rId7" Type="http://schemas.openxmlformats.org/officeDocument/2006/relationships/slideLayout" Target="../slideLayouts/slideLayout92.xml" /><Relationship Id="rId5" Type="http://schemas.openxmlformats.org/officeDocument/2006/relationships/slideLayout" Target="../slideLayouts/slideLayout90.xml" /><Relationship Id="rId4" Type="http://schemas.openxmlformats.org/officeDocument/2006/relationships/slideLayout" Target="../slideLayouts/slideLayout89.xml" /><Relationship Id="rId1" Type="http://schemas.openxmlformats.org/officeDocument/2006/relationships/slideLayout" Target="../slideLayouts/slideLayout86.xml" /><Relationship Id="rId15" Type="http://schemas.openxmlformats.org/officeDocument/2006/relationships/slideLayout" Target="../slideLayouts/slideLayout100.xml" /><Relationship Id="rId3" Type="http://schemas.openxmlformats.org/officeDocument/2006/relationships/slideLayout" Target="../slideLayouts/slideLayout88.xml" /></Relationships>
</file>

<file path=ppt/slideMasters/_rels/slideMaster7.xml.rels><?xml version="1.0" encoding="UTF-8" standalone="yes"?><Relationships xmlns="http://schemas.openxmlformats.org/package/2006/relationships"><Relationship Id="rId19" Type="http://schemas.openxmlformats.org/officeDocument/2006/relationships/image" Target="../media/image1.png" /><Relationship Id="rId18" Type="http://schemas.openxmlformats.org/officeDocument/2006/relationships/theme" Target="../theme/theme7.xml" /><Relationship Id="rId15" Type="http://schemas.openxmlformats.org/officeDocument/2006/relationships/slideLayout" Target="../slideLayouts/slideLayout117.xml" /><Relationship Id="rId13" Type="http://schemas.openxmlformats.org/officeDocument/2006/relationships/slideLayout" Target="../slideLayouts/slideLayout115.xml" /><Relationship Id="rId10" Type="http://schemas.openxmlformats.org/officeDocument/2006/relationships/slideLayout" Target="../slideLayouts/slideLayout112.xml" /><Relationship Id="rId9" Type="http://schemas.openxmlformats.org/officeDocument/2006/relationships/slideLayout" Target="../slideLayouts/slideLayout111.xml" /><Relationship Id="rId12" Type="http://schemas.openxmlformats.org/officeDocument/2006/relationships/slideLayout" Target="../slideLayouts/slideLayout114.xml" /><Relationship Id="rId5" Type="http://schemas.openxmlformats.org/officeDocument/2006/relationships/slideLayout" Target="../slideLayouts/slideLayout107.xml" /><Relationship Id="rId7" Type="http://schemas.openxmlformats.org/officeDocument/2006/relationships/slideLayout" Target="../slideLayouts/slideLayout109.xml" /><Relationship Id="rId3" Type="http://schemas.openxmlformats.org/officeDocument/2006/relationships/slideLayout" Target="../slideLayouts/slideLayout105.xml" /><Relationship Id="rId16" Type="http://schemas.openxmlformats.org/officeDocument/2006/relationships/slideLayout" Target="../slideLayouts/slideLayout118.xml" /><Relationship Id="rId14" Type="http://schemas.openxmlformats.org/officeDocument/2006/relationships/slideLayout" Target="../slideLayouts/slideLayout116.xml" /><Relationship Id="rId11" Type="http://schemas.openxmlformats.org/officeDocument/2006/relationships/slideLayout" Target="../slideLayouts/slideLayout113.xml" /><Relationship Id="rId6" Type="http://schemas.openxmlformats.org/officeDocument/2006/relationships/slideLayout" Target="../slideLayouts/slideLayout108.xml" /><Relationship Id="rId4" Type="http://schemas.openxmlformats.org/officeDocument/2006/relationships/slideLayout" Target="../slideLayouts/slideLayout106.xml" /><Relationship Id="rId1" Type="http://schemas.openxmlformats.org/officeDocument/2006/relationships/slideLayout" Target="../slideLayouts/slideLayout103.xml" /><Relationship Id="rId2" Type="http://schemas.openxmlformats.org/officeDocument/2006/relationships/slideLayout" Target="../slideLayouts/slideLayout104.xml" /><Relationship Id="rId17" Type="http://schemas.openxmlformats.org/officeDocument/2006/relationships/slideLayout" Target="../slideLayouts/slideLayout119.xml" /><Relationship Id="rId8" Type="http://schemas.openxmlformats.org/officeDocument/2006/relationships/slideLayout" Target="../slideLayouts/slideLayout110.xml" /></Relationships>
</file>

<file path=ppt/slideMasters/_rels/slideMaster8.xml.rels><?xml version="1.0" encoding="UTF-8" standalone="yes"?><Relationships xmlns="http://schemas.openxmlformats.org/package/2006/relationships"><Relationship Id="rId17" Type="http://schemas.openxmlformats.org/officeDocument/2006/relationships/slideLayout" Target="../slideLayouts/slideLayout136.xml" /><Relationship Id="rId16" Type="http://schemas.openxmlformats.org/officeDocument/2006/relationships/slideLayout" Target="../slideLayouts/slideLayout135.xml" /><Relationship Id="rId19" Type="http://schemas.openxmlformats.org/officeDocument/2006/relationships/image" Target="../media/image1.png" /><Relationship Id="rId15" Type="http://schemas.openxmlformats.org/officeDocument/2006/relationships/slideLayout" Target="../slideLayouts/slideLayout134.xml" /><Relationship Id="rId13" Type="http://schemas.openxmlformats.org/officeDocument/2006/relationships/slideLayout" Target="../slideLayouts/slideLayout132.xml" /><Relationship Id="rId8" Type="http://schemas.openxmlformats.org/officeDocument/2006/relationships/slideLayout" Target="../slideLayouts/slideLayout127.xml" /><Relationship Id="rId14" Type="http://schemas.openxmlformats.org/officeDocument/2006/relationships/slideLayout" Target="../slideLayouts/slideLayout133.xml" /><Relationship Id="rId7" Type="http://schemas.openxmlformats.org/officeDocument/2006/relationships/slideLayout" Target="../slideLayouts/slideLayout126.xml" /><Relationship Id="rId12" Type="http://schemas.openxmlformats.org/officeDocument/2006/relationships/slideLayout" Target="../slideLayouts/slideLayout131.xml" /><Relationship Id="rId1" Type="http://schemas.openxmlformats.org/officeDocument/2006/relationships/slideLayout" Target="../slideLayouts/slideLayout120.xml" /><Relationship Id="rId6" Type="http://schemas.openxmlformats.org/officeDocument/2006/relationships/slideLayout" Target="../slideLayouts/slideLayout125.xml" /><Relationship Id="rId4" Type="http://schemas.openxmlformats.org/officeDocument/2006/relationships/slideLayout" Target="../slideLayouts/slideLayout123.xml" /><Relationship Id="rId11" Type="http://schemas.openxmlformats.org/officeDocument/2006/relationships/slideLayout" Target="../slideLayouts/slideLayout130.xml" /><Relationship Id="rId9" Type="http://schemas.openxmlformats.org/officeDocument/2006/relationships/slideLayout" Target="../slideLayouts/slideLayout128.xml" /><Relationship Id="rId18" Type="http://schemas.openxmlformats.org/officeDocument/2006/relationships/theme" Target="../theme/theme8.xml" /><Relationship Id="rId5" Type="http://schemas.openxmlformats.org/officeDocument/2006/relationships/slideLayout" Target="../slideLayouts/slideLayout124.xml" /><Relationship Id="rId3" Type="http://schemas.openxmlformats.org/officeDocument/2006/relationships/slideLayout" Target="../slideLayouts/slideLayout122.xml" /><Relationship Id="rId2" Type="http://schemas.openxmlformats.org/officeDocument/2006/relationships/slideLayout" Target="../slideLayouts/slideLayout121.xml" /><Relationship Id="rId10" Type="http://schemas.openxmlformats.org/officeDocument/2006/relationships/slideLayout" Target="../slideLayouts/slideLayout129.xml" /></Relationships>
</file>

<file path=ppt/slideMasters/_rels/slideMaster9.xml.rels><?xml version="1.0" encoding="UTF-8" standalone="yes"?><Relationships xmlns="http://schemas.openxmlformats.org/package/2006/relationships"><Relationship Id="rId18" Type="http://schemas.openxmlformats.org/officeDocument/2006/relationships/theme" Target="../theme/theme9.xml" /><Relationship Id="rId17" Type="http://schemas.openxmlformats.org/officeDocument/2006/relationships/slideLayout" Target="../slideLayouts/slideLayout153.xml" /><Relationship Id="rId15" Type="http://schemas.openxmlformats.org/officeDocument/2006/relationships/slideLayout" Target="../slideLayouts/slideLayout151.xml" /><Relationship Id="rId14" Type="http://schemas.openxmlformats.org/officeDocument/2006/relationships/slideLayout" Target="../slideLayouts/slideLayout150.xml" /><Relationship Id="rId16" Type="http://schemas.openxmlformats.org/officeDocument/2006/relationships/slideLayout" Target="../slideLayouts/slideLayout152.xml" /><Relationship Id="rId13" Type="http://schemas.openxmlformats.org/officeDocument/2006/relationships/slideLayout" Target="../slideLayouts/slideLayout149.xml" /><Relationship Id="rId19" Type="http://schemas.openxmlformats.org/officeDocument/2006/relationships/image" Target="../media/image1.png" /><Relationship Id="rId12" Type="http://schemas.openxmlformats.org/officeDocument/2006/relationships/slideLayout" Target="../slideLayouts/slideLayout148.xml" /><Relationship Id="rId8" Type="http://schemas.openxmlformats.org/officeDocument/2006/relationships/slideLayout" Target="../slideLayouts/slideLayout144.xml" /><Relationship Id="rId9" Type="http://schemas.openxmlformats.org/officeDocument/2006/relationships/slideLayout" Target="../slideLayouts/slideLayout145.xml" /><Relationship Id="rId10" Type="http://schemas.openxmlformats.org/officeDocument/2006/relationships/slideLayout" Target="../slideLayouts/slideLayout146.xml" /><Relationship Id="rId7" Type="http://schemas.openxmlformats.org/officeDocument/2006/relationships/slideLayout" Target="../slideLayouts/slideLayout143.xml" /><Relationship Id="rId6" Type="http://schemas.openxmlformats.org/officeDocument/2006/relationships/slideLayout" Target="../slideLayouts/slideLayout142.xml" /><Relationship Id="rId5" Type="http://schemas.openxmlformats.org/officeDocument/2006/relationships/slideLayout" Target="../slideLayouts/slideLayout141.xml" /><Relationship Id="rId4" Type="http://schemas.openxmlformats.org/officeDocument/2006/relationships/slideLayout" Target="../slideLayouts/slideLayout140.xml" /><Relationship Id="rId2" Type="http://schemas.openxmlformats.org/officeDocument/2006/relationships/slideLayout" Target="../slideLayouts/slideLayout138.xml" /><Relationship Id="rId11" Type="http://schemas.openxmlformats.org/officeDocument/2006/relationships/slideLayout" Target="../slideLayouts/slideLayout147.xml" /><Relationship Id="rId3" Type="http://schemas.openxmlformats.org/officeDocument/2006/relationships/slideLayout" Target="../slideLayouts/slideLayout139.xml" /><Relationship Id="rId1" Type="http://schemas.openxmlformats.org/officeDocument/2006/relationships/slideLayout" Target="../slideLayouts/slideLayout13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1031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43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10247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11271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2055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3079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4103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5127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6151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7175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8199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2024/3/2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9223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5" Type="http://schemas.openxmlformats.org/officeDocument/2006/relationships/notesSlide" Target="../notesSlides/notesSlide1.xml" /><Relationship Id="rId4" Type="http://schemas.openxmlformats.org/officeDocument/2006/relationships/slideLayout" Target="../slideLayouts/slideLayout1.xml" /><Relationship Id="rId1" Type="http://schemas.openxmlformats.org/officeDocument/2006/relationships/tags" Target="../tags/tag1.xml" /></Relationships>
</file>

<file path=ppt/slides/_rels/slide10.xml.rels><?xml version="1.0" encoding="UTF-8" standalone="yes"?><Relationships xmlns="http://schemas.openxmlformats.org/package/2006/relationships"><Relationship Id="rId5" Type="http://schemas.openxmlformats.org/officeDocument/2006/relationships/notesSlide" Target="../notesSlides/notesSlide10.xml" /><Relationship Id="rId4" Type="http://schemas.openxmlformats.org/officeDocument/2006/relationships/image" Target="../media/image9.png" /><Relationship Id="rId3" Type="http://schemas.openxmlformats.org/officeDocument/2006/relationships/image" Target="../media/image16.png" /><Relationship Id="rId1" Type="http://schemas.openxmlformats.org/officeDocument/2006/relationships/slideLayout" Target="../slideLayouts/slideLayout140.xml" /></Relationships>
</file>

<file path=ppt/slides/_rels/slide11.xml.rels><?xml version="1.0" encoding="UTF-8" standalone="yes"?><Relationships xmlns="http://schemas.openxmlformats.org/package/2006/relationships"><Relationship Id="rId6" Type="http://schemas.openxmlformats.org/officeDocument/2006/relationships/notesSlide" Target="../notesSlides/notesSlide11.xml" /><Relationship Id="rId4" Type="http://schemas.openxmlformats.org/officeDocument/2006/relationships/image" Target="../media/image17.png" /><Relationship Id="rId3" Type="http://schemas.openxmlformats.org/officeDocument/2006/relationships/image" Target="../media/image9.png" /><Relationship Id="rId1" Type="http://schemas.openxmlformats.org/officeDocument/2006/relationships/slideLayout" Target="../slideLayouts/slideLayout21.xml" /></Relationships>
</file>

<file path=ppt/slides/_rels/slide12.xml.rels><?xml version="1.0" encoding="UTF-8" standalone="yes"?><Relationships xmlns="http://schemas.openxmlformats.org/package/2006/relationships"><Relationship Id="rId7" Type="http://schemas.openxmlformats.org/officeDocument/2006/relationships/notesSlide" Target="../notesSlides/notesSlide12.xml" /><Relationship Id="rId6" Type="http://schemas.openxmlformats.org/officeDocument/2006/relationships/slideLayout" Target="../slideLayouts/slideLayout21.xml" /><Relationship Id="rId5" Type="http://schemas.openxmlformats.org/officeDocument/2006/relationships/image" Target="../media/image19.png" /><Relationship Id="rId4" Type="http://schemas.openxmlformats.org/officeDocument/2006/relationships/image" Target="../media/image18.png" /><Relationship Id="rId3" Type="http://schemas.openxmlformats.org/officeDocument/2006/relationships/image" Target="../media/image9.png" /></Relationships>
</file>

<file path=ppt/slides/_rels/slide13.xml.rels><?xml version="1.0" encoding="UTF-8" standalone="yes"?><Relationships xmlns="http://schemas.openxmlformats.org/package/2006/relationships"><Relationship Id="rId5" Type="http://schemas.openxmlformats.org/officeDocument/2006/relationships/notesSlide" Target="../notesSlides/notesSlide13.xml" /><Relationship Id="rId4" Type="http://schemas.openxmlformats.org/officeDocument/2006/relationships/image" Target="../media/image9.png" /><Relationship Id="rId3" Type="http://schemas.openxmlformats.org/officeDocument/2006/relationships/image" Target="../media/image20.png" /><Relationship Id="rId1" Type="http://schemas.openxmlformats.org/officeDocument/2006/relationships/slideLayout" Target="../slideLayouts/slideLayout21.xml" /></Relationships>
</file>

<file path=ppt/slides/_rels/slide14.xml.rels><?xml version="1.0" encoding="UTF-8" standalone="yes"?><Relationships xmlns="http://schemas.openxmlformats.org/package/2006/relationships"><Relationship Id="rId5" Type="http://schemas.openxmlformats.org/officeDocument/2006/relationships/oleObject" Target="../embeddings/oleObject1.bin" /><Relationship Id="rId7" Type="http://schemas.openxmlformats.org/officeDocument/2006/relationships/slideLayout" Target="../slideLayouts/slideLayout21.xml" /><Relationship Id="rId8" Type="http://schemas.openxmlformats.org/officeDocument/2006/relationships/notesSlide" Target="../notesSlides/notesSlide14.xml" /><Relationship Id="rId6" Type="http://schemas.openxmlformats.org/officeDocument/2006/relationships/image" Target="../media/image22.emf" /><Relationship Id="rId4" Type="http://schemas.openxmlformats.org/officeDocument/2006/relationships/image" Target="../media/image9.png" /><Relationship Id="rId3" Type="http://schemas.openxmlformats.org/officeDocument/2006/relationships/image" Target="../media/image21.png" /></Relationships>
</file>

<file path=ppt/slides/_rels/slide15.xml.rels><?xml version="1.0" encoding="UTF-8" standalone="yes"?><Relationships xmlns="http://schemas.openxmlformats.org/package/2006/relationships"><Relationship Id="rId4" Type="http://schemas.openxmlformats.org/officeDocument/2006/relationships/notesSlide" Target="../notesSlides/notesSlide15.xml" /><Relationship Id="rId3" Type="http://schemas.openxmlformats.org/officeDocument/2006/relationships/image" Target="../media/image23.png" /><Relationship Id="rId1" Type="http://schemas.openxmlformats.org/officeDocument/2006/relationships/slideLayout" Target="../slideLayouts/slideLayout21.xml" /></Relationships>
</file>

<file path=ppt/slides/_rels/slide16.xml.rels><?xml version="1.0" encoding="UTF-8" standalone="yes"?><Relationships xmlns="http://schemas.openxmlformats.org/package/2006/relationships"><Relationship Id="rId4" Type="http://schemas.openxmlformats.org/officeDocument/2006/relationships/slideLayout" Target="../slideLayouts/slideLayout21.xml" /><Relationship Id="rId5" Type="http://schemas.openxmlformats.org/officeDocument/2006/relationships/notesSlide" Target="../notesSlides/notesSlide16.xml" /><Relationship Id="rId3" Type="http://schemas.openxmlformats.org/officeDocument/2006/relationships/image" Target="../media/image24.png" /></Relationships>
</file>

<file path=ppt/slides/_rels/slide17.xml.rels><?xml version="1.0" encoding="UTF-8" standalone="yes"?><Relationships xmlns="http://schemas.openxmlformats.org/package/2006/relationships"><Relationship Id="rId5" Type="http://schemas.openxmlformats.org/officeDocument/2006/relationships/notesSlide" Target="../notesSlides/notesSlide17.xml" /><Relationship Id="rId3" Type="http://schemas.openxmlformats.org/officeDocument/2006/relationships/image" Target="../media/image25.png" /><Relationship Id="rId1" Type="http://schemas.openxmlformats.org/officeDocument/2006/relationships/slideLayout" Target="../slideLayouts/slideLayout21.xml" /></Relationships>
</file>

<file path=ppt/slides/_rels/slide18.xml.rels><?xml version="1.0" encoding="UTF-8" standalone="yes"?><Relationships xmlns="http://schemas.openxmlformats.org/package/2006/relationships"><Relationship Id="rId7" Type="http://schemas.openxmlformats.org/officeDocument/2006/relationships/slideLayout" Target="../slideLayouts/slideLayout21.xml" /><Relationship Id="rId6" Type="http://schemas.openxmlformats.org/officeDocument/2006/relationships/image" Target="../media/image29.png" /><Relationship Id="rId4" Type="http://schemas.openxmlformats.org/officeDocument/2006/relationships/image" Target="../media/image27.png" /><Relationship Id="rId8" Type="http://schemas.openxmlformats.org/officeDocument/2006/relationships/notesSlide" Target="../notesSlides/notesSlide18.xml" /><Relationship Id="rId5" Type="http://schemas.openxmlformats.org/officeDocument/2006/relationships/image" Target="../media/image28.png" /><Relationship Id="rId3" Type="http://schemas.openxmlformats.org/officeDocument/2006/relationships/image" Target="../media/image26.png" /></Relationships>
</file>

<file path=ppt/slides/_rels/slide19.xml.rels><?xml version="1.0" encoding="UTF-8" standalone="yes"?><Relationships xmlns="http://schemas.openxmlformats.org/package/2006/relationships"><Relationship Id="rId4" Type="http://schemas.openxmlformats.org/officeDocument/2006/relationships/image" Target="../media/image30.png" /><Relationship Id="rId3" Type="http://schemas.openxmlformats.org/officeDocument/2006/relationships/image" Target="../media/image27.png" /><Relationship Id="rId5" Type="http://schemas.openxmlformats.org/officeDocument/2006/relationships/notesSlide" Target="../notesSlides/notesSlide19.xml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<Relationships xmlns="http://schemas.openxmlformats.org/package/2006/relationships"><Relationship Id="rId4" Type="http://schemas.openxmlformats.org/officeDocument/2006/relationships/notesSlide" Target="../notesSlides/notesSlide2.xml" /><Relationship Id="rId3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<Relationships xmlns="http://schemas.openxmlformats.org/package/2006/relationships"><Relationship Id="rId4" Type="http://schemas.openxmlformats.org/officeDocument/2006/relationships/notesSlide" Target="../notesSlides/notesSlide20.xml" /><Relationship Id="rId3" Type="http://schemas.openxmlformats.org/officeDocument/2006/relationships/slideLayout" Target="../slideLayouts/slideLayout54.xml" /></Relationships>
</file>

<file path=ppt/slides/_rels/slide21.xml.rels><?xml version="1.0" encoding="UTF-8" standalone="yes"?><Relationships xmlns="http://schemas.openxmlformats.org/package/2006/relationships"><Relationship Id="rId4" Type="http://schemas.openxmlformats.org/officeDocument/2006/relationships/notesSlide" Target="../notesSlides/notesSlide21.xml" /><Relationship Id="rId1" Type="http://schemas.openxmlformats.org/officeDocument/2006/relationships/slideLayout" Target="../slideLayouts/slideLayout20.xml" /></Relationships>
</file>

<file path=ppt/slides/_rels/slide22.xml.rels><?xml version="1.0" encoding="UTF-8" standalone="yes"?><Relationships xmlns="http://schemas.openxmlformats.org/package/2006/relationships"><Relationship Id="rId7" Type="http://schemas.openxmlformats.org/officeDocument/2006/relationships/notesSlide" Target="../notesSlides/notesSlide22.xml" /><Relationship Id="rId6" Type="http://schemas.openxmlformats.org/officeDocument/2006/relationships/slideLayout" Target="../slideLayouts/slideLayout89.xml" /><Relationship Id="rId5" Type="http://schemas.openxmlformats.org/officeDocument/2006/relationships/image" Target="../media/image32.jpeg" /><Relationship Id="rId4" Type="http://schemas.openxmlformats.org/officeDocument/2006/relationships/image" Target="../media/image31.jpeg" /><Relationship Id="rId3" Type="http://schemas.openxmlformats.org/officeDocument/2006/relationships/image" Target="../media/image9.png" /></Relationships>
</file>

<file path=ppt/slides/_rels/slide23.xml.rels><?xml version="1.0" encoding="UTF-8" standalone="yes"?><Relationships xmlns="http://schemas.openxmlformats.org/package/2006/relationships"><Relationship Id="rId4" Type="http://schemas.openxmlformats.org/officeDocument/2006/relationships/notesSlide" Target="../notesSlides/notesSlide23.xml" /><Relationship Id="rId3" Type="http://schemas.openxmlformats.org/officeDocument/2006/relationships/slideLayout" Target="../slideLayouts/slideLayout20.xml" /></Relationships>
</file>

<file path=ppt/slides/_rels/slide24.xml.rels><?xml version="1.0" encoding="UTF-8" standalone="yes"?><Relationships xmlns="http://schemas.openxmlformats.org/package/2006/relationships"><Relationship Id="rId6" Type="http://schemas.openxmlformats.org/officeDocument/2006/relationships/notesSlide" Target="../notesSlides/notesSlide24.xml" /><Relationship Id="rId4" Type="http://schemas.openxmlformats.org/officeDocument/2006/relationships/image" Target="../media/image33.png" /><Relationship Id="rId5" Type="http://schemas.openxmlformats.org/officeDocument/2006/relationships/slideLayout" Target="../slideLayouts/slideLayout38.xml" /><Relationship Id="rId3" Type="http://schemas.openxmlformats.org/officeDocument/2006/relationships/image" Target="../media/image9.png" /></Relationships>
</file>

<file path=ppt/slides/_rels/slide25.xml.rels><?xml version="1.0" encoding="UTF-8" standalone="yes"?><Relationships xmlns="http://schemas.openxmlformats.org/package/2006/relationships"><Relationship Id="rId6" Type="http://schemas.openxmlformats.org/officeDocument/2006/relationships/notesSlide" Target="../notesSlides/notesSlide25.xml" /><Relationship Id="rId4" Type="http://schemas.openxmlformats.org/officeDocument/2006/relationships/image" Target="../media/image9.png" /><Relationship Id="rId3" Type="http://schemas.openxmlformats.org/officeDocument/2006/relationships/image" Target="../media/image33.png" /><Relationship Id="rId1" Type="http://schemas.openxmlformats.org/officeDocument/2006/relationships/slideLayout" Target="../slideLayouts/slideLayout38.xml" /></Relationships>
</file>

<file path=ppt/slides/_rels/slide26.xml.rels><?xml version="1.0" encoding="UTF-8" standalone="yes"?><Relationships xmlns="http://schemas.openxmlformats.org/package/2006/relationships"><Relationship Id="rId4" Type="http://schemas.openxmlformats.org/officeDocument/2006/relationships/notesSlide" Target="../notesSlides/notesSlide26.xml" /><Relationship Id="rId3" Type="http://schemas.openxmlformats.org/officeDocument/2006/relationships/slideLayout" Target="../slideLayouts/slideLayout71.xml" /></Relationships>
</file>

<file path=ppt/slides/_rels/slide27.xml.rels><?xml version="1.0" encoding="UTF-8" standalone="yes"?><Relationships xmlns="http://schemas.openxmlformats.org/package/2006/relationships"><Relationship Id="rId5" Type="http://schemas.openxmlformats.org/officeDocument/2006/relationships/notesSlide" Target="../notesSlides/notesSlide27.xml" /><Relationship Id="rId4" Type="http://schemas.openxmlformats.org/officeDocument/2006/relationships/image" Target="../media/image13.jpeg" /><Relationship Id="rId3" Type="http://schemas.openxmlformats.org/officeDocument/2006/relationships/image" Target="../media/image9.png" /><Relationship Id="rId1" Type="http://schemas.openxmlformats.org/officeDocument/2006/relationships/slideLayout" Target="../slideLayouts/slideLayout72.xml" /></Relationships>
</file>

<file path=ppt/slides/_rels/slide28.xml.rels><?xml version="1.0" encoding="UTF-8" standalone="yes"?><Relationships xmlns="http://schemas.openxmlformats.org/package/2006/relationships"><Relationship Id="rId7" Type="http://schemas.openxmlformats.org/officeDocument/2006/relationships/notesSlide" Target="../notesSlides/notesSlide28.xml" /><Relationship Id="rId4" Type="http://schemas.openxmlformats.org/officeDocument/2006/relationships/image" Target="../media/image9.png" /><Relationship Id="rId5" Type="http://schemas.openxmlformats.org/officeDocument/2006/relationships/image" Target="../media/image35.jpeg" /><Relationship Id="rId3" Type="http://schemas.openxmlformats.org/officeDocument/2006/relationships/image" Target="../media/image34.jpeg" /><Relationship Id="rId1" Type="http://schemas.openxmlformats.org/officeDocument/2006/relationships/slideLayout" Target="../slideLayouts/slideLayout89.xml" /></Relationships>
</file>

<file path=ppt/slides/_rels/slide29.xml.rels><?xml version="1.0" encoding="UTF-8" standalone="yes"?><Relationships xmlns="http://schemas.openxmlformats.org/package/2006/relationships"><Relationship Id="rId4" Type="http://schemas.openxmlformats.org/officeDocument/2006/relationships/notesSlide" Target="../notesSlides/notesSlide29.xml" /><Relationship Id="rId2" Type="http://schemas.openxmlformats.org/officeDocument/2006/relationships/slideLayout" Target="../slideLayouts/slideLayout5.xml" /><Relationship Id="rId1" Type="http://schemas.openxmlformats.org/officeDocument/2006/relationships/tags" Target="../tags/tag2.xml" /></Relationships>
</file>

<file path=ppt/slides/_rels/slide3.xml.rels><?xml version="1.0" encoding="UTF-8" standalone="yes"?><Relationships xmlns="http://schemas.openxmlformats.org/package/2006/relationships"><Relationship Id="rId4" Type="http://schemas.openxmlformats.org/officeDocument/2006/relationships/notesSlide" Target="../notesSlides/notesSlide3.xml" /><Relationship Id="rId3" Type="http://schemas.openxmlformats.org/officeDocument/2006/relationships/slideLayout" Target="../slideLayouts/slideLayout20.xml" /></Relationships>
</file>

<file path=ppt/slides/_rels/slide4.xml.rels><?xml version="1.0" encoding="UTF-8" standalone="yes"?><Relationships xmlns="http://schemas.openxmlformats.org/package/2006/relationships"><Relationship Id="rId5" Type="http://schemas.openxmlformats.org/officeDocument/2006/relationships/notesSlide" Target="../notesSlides/notesSlide4.xml" /><Relationship Id="rId4" Type="http://schemas.openxmlformats.org/officeDocument/2006/relationships/image" Target="../media/image10.png" /><Relationship Id="rId3" Type="http://schemas.openxmlformats.org/officeDocument/2006/relationships/image" Target="../media/image9.png" /><Relationship Id="rId1" Type="http://schemas.openxmlformats.org/officeDocument/2006/relationships/slideLayout" Target="../slideLayouts/slideLayout21.xml" /></Relationships>
</file>

<file path=ppt/slides/_rels/slide5.xml.rels><?xml version="1.0" encoding="UTF-8" standalone="yes"?><Relationships xmlns="http://schemas.openxmlformats.org/package/2006/relationships"><Relationship Id="rId6" Type="http://schemas.openxmlformats.org/officeDocument/2006/relationships/notesSlide" Target="../notesSlides/notesSlide5.xml" /><Relationship Id="rId5" Type="http://schemas.openxmlformats.org/officeDocument/2006/relationships/slideLayout" Target="../slideLayouts/slideLayout157.xml" /><Relationship Id="rId4" Type="http://schemas.openxmlformats.org/officeDocument/2006/relationships/image" Target="../media/image9.png" /><Relationship Id="rId3" Type="http://schemas.openxmlformats.org/officeDocument/2006/relationships/image" Target="../media/image11.png" /></Relationships>
</file>

<file path=ppt/slides/_rels/slide6.xml.rels><?xml version="1.0" encoding="UTF-8" standalone="yes"?><Relationships xmlns="http://schemas.openxmlformats.org/package/2006/relationships"><Relationship Id="rId5" Type="http://schemas.openxmlformats.org/officeDocument/2006/relationships/notesSlide" Target="../notesSlides/notesSlide6.xml" /><Relationship Id="rId4" Type="http://schemas.openxmlformats.org/officeDocument/2006/relationships/slideLayout" Target="../slideLayouts/slideLayout140.xml" /><Relationship Id="rId3" Type="http://schemas.openxmlformats.org/officeDocument/2006/relationships/image" Target="../media/image9.png" /></Relationships>
</file>

<file path=ppt/slides/_rels/slide7.xml.rels><?xml version="1.0" encoding="UTF-8" standalone="yes"?><Relationships xmlns="http://schemas.openxmlformats.org/package/2006/relationships"><Relationship Id="rId6" Type="http://schemas.openxmlformats.org/officeDocument/2006/relationships/notesSlide" Target="../notesSlides/notesSlide7.xml" /><Relationship Id="rId5" Type="http://schemas.openxmlformats.org/officeDocument/2006/relationships/slideLayout" Target="../slideLayouts/slideLayout21.xml" /><Relationship Id="rId4" Type="http://schemas.openxmlformats.org/officeDocument/2006/relationships/image" Target="../media/image12.png" /><Relationship Id="rId3" Type="http://schemas.openxmlformats.org/officeDocument/2006/relationships/image" Target="../media/image9.png" /></Relationships>
</file>

<file path=ppt/slides/_rels/slide8.xml.rels><?xml version="1.0" encoding="UTF-8" standalone="yes"?><Relationships xmlns="http://schemas.openxmlformats.org/package/2006/relationships"><Relationship Id="rId5" Type="http://schemas.openxmlformats.org/officeDocument/2006/relationships/image" Target="../media/image14.jpeg" /><Relationship Id="rId4" Type="http://schemas.openxmlformats.org/officeDocument/2006/relationships/image" Target="../media/image13.jpeg" /><Relationship Id="rId6" Type="http://schemas.openxmlformats.org/officeDocument/2006/relationships/notesSlide" Target="../notesSlides/notesSlide8.xml" /><Relationship Id="rId3" Type="http://schemas.openxmlformats.org/officeDocument/2006/relationships/image" Target="../media/image9.png" /><Relationship Id="rId1" Type="http://schemas.openxmlformats.org/officeDocument/2006/relationships/slideLayout" Target="../slideLayouts/slideLayout21.xml" /></Relationships>
</file>

<file path=ppt/slides/_rels/slide9.xml.rels><?xml version="1.0" encoding="UTF-8" standalone="yes"?><Relationships xmlns="http://schemas.openxmlformats.org/package/2006/relationships"><Relationship Id="rId5" Type="http://schemas.openxmlformats.org/officeDocument/2006/relationships/slideLayout" Target="../slideLayouts/slideLayout21.xml" /><Relationship Id="rId6" Type="http://schemas.openxmlformats.org/officeDocument/2006/relationships/notesSlide" Target="../notesSlides/notesSlide9.xml" /><Relationship Id="rId4" Type="http://schemas.openxmlformats.org/officeDocument/2006/relationships/image" Target="../media/image15.jpeg" /><Relationship Id="rId3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文本框 7"/>
          <p:cNvSpPr/>
          <p:nvPr/>
        </p:nvSpPr>
        <p:spPr>
          <a:xfrm>
            <a:off x="2142836" y="2030413"/>
            <a:ext cx="7715541" cy="98488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altLang="zh-CN" dirty="0" kern="100" lang="zh-CN" b="1" sz="3200">
                <a:solidFill>
                  <a:srgbClr val="FFC000"/>
                </a:solidFill>
                <a:effectLst/>
                <a:cs typeface="仿宋_GB2312"/>
                <a:ea typeface="仿宋_GB2312"/>
                <a:latin typeface="Times New Roman" panose="02020603050405020304" pitchFamily="18" charset="0"/>
              </a:rPr>
              <a:t>忻州市</a:t>
            </a:r>
            <a:r>
              <a:rPr altLang="zh-CN" dirty="0" kern="100" lang="en-US" b="1" sz="3200">
                <a:solidFill>
                  <a:srgbClr val="FFC000"/>
                </a:solidFill>
                <a:effectLst/>
                <a:cs typeface="仿宋_GB2312"/>
                <a:ea typeface="仿宋_GB2312"/>
                <a:latin typeface="Times New Roman" panose="02020603050405020304" pitchFamily="18" charset="0"/>
              </a:rPr>
              <a:t>2024</a:t>
            </a:r>
            <a:r>
              <a:rPr altLang="zh-CN" dirty="0" kern="100" lang="zh-CN" b="1" sz="3200">
                <a:solidFill>
                  <a:srgbClr val="FFC000"/>
                </a:solidFill>
                <a:effectLst/>
                <a:cs typeface="仿宋_GB2312"/>
                <a:ea typeface="仿宋_GB2312"/>
                <a:latin typeface="Times New Roman" panose="02020603050405020304" pitchFamily="18" charset="0"/>
              </a:rPr>
              <a:t>年中考网上报名系统使用说明</a:t>
            </a:r>
            <a:r>
              <a:rPr altLang="zh-CN" dirty="0" kern="100" lang="en-US" b="1" sz="3200">
                <a:solidFill>
                  <a:srgbClr val="FFC000"/>
                </a:solidFill>
                <a:effectLst/>
                <a:cs typeface="仿宋_GB2312"/>
                <a:ea typeface="仿宋_GB2312"/>
                <a:latin typeface="Times New Roman" panose="02020603050405020304" pitchFamily="18" charset="0"/>
              </a:rPr>
              <a:t>(</a:t>
            </a:r>
            <a:r>
              <a:rPr altLang="zh-CN" dirty="0" kern="100" lang="zh-CN" b="1" sz="3200">
                <a:solidFill>
                  <a:srgbClr val="FFC000"/>
                </a:solidFill>
                <a:effectLst/>
                <a:cs typeface="仿宋_GB2312"/>
                <a:ea typeface="仿宋_GB2312"/>
                <a:latin typeface="Times New Roman" panose="02020603050405020304" pitchFamily="18" charset="0"/>
              </a:rPr>
              <a:t>参考</a:t>
            </a:r>
            <a:r>
              <a:rPr altLang="zh-CN" dirty="0" kern="100" lang="en-US" b="1" sz="3200">
                <a:solidFill>
                  <a:srgbClr val="FFC000"/>
                </a:solidFill>
                <a:effectLst/>
                <a:cs typeface="仿宋_GB2312"/>
                <a:ea typeface="仿宋_GB2312"/>
                <a:latin typeface="Times New Roman" panose="02020603050405020304" pitchFamily="18" charset="0"/>
              </a:rPr>
              <a:t>)</a:t>
            </a:r>
            <a:endParaRPr altLang="zh-CN" dirty="0" kern="100" lang="zh-CN" b="1" sz="3200">
              <a:solidFill>
                <a:srgbClr val="FFC000"/>
              </a:solidFill>
              <a:effectLst/>
              <a:ea typeface="宋体" panose="02010600030101010101" pitchFamily="2" charset="-122"/>
              <a:latin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141788" y="3346450"/>
            <a:ext cx="5846763" cy="349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906780" y="1777365"/>
            <a:ext cx="9255125" cy="458152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重新登录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11620" name="图片 15"/>
          <p:cNvPicPr/>
          <p:nvPr/>
        </p:nvPicPr>
        <p:blipFill>
          <a:blip r:embed="rId4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621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3</a:t>
            </a:r>
          </a:p>
        </p:txBody>
      </p:sp>
      <p:sp>
        <p:nvSpPr>
          <p:cNvPr id="111622" name="文本框 39"/>
          <p:cNvSpPr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重新登录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111624" name="文本框 5"/>
          <p:cNvSpPr/>
          <p:nvPr/>
        </p:nvSpPr>
        <p:spPr>
          <a:xfrm>
            <a:off x="10107613" y="2687320"/>
            <a:ext cx="2084387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/>
            <a:r>
              <a:rPr altLang="en-US" dirty="0" lang="zh-CN" b="1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登录系统后，就进入如左图所示的界面。</a:t>
            </a:r>
          </a:p>
          <a:p>
            <a:pPr/>
            <a:endParaRPr altLang="en-US" dirty="0" lang="zh-CN" b="1">
              <a:sym typeface="宋体" panose="02010600030101010101" pitchFamily="2" charset="-122"/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/>
            <a:r>
              <a:rPr altLang="en-US" dirty="0" lang="zh-CN" b="1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点击</a:t>
            </a:r>
            <a:r>
              <a:rPr altLang="zh-CN" dirty="0" lang="en-US" b="1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“</a:t>
            </a:r>
            <a:r>
              <a:rPr altLang="en-US" dirty="0" lang="zh-CN" b="1">
                <a:solidFill>
                  <a:srgbClr val="FF0000"/>
                </a:solidFill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dirty="0" lang="en-US" b="1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”</a:t>
            </a:r>
            <a:r>
              <a:rPr altLang="en-US" dirty="0" lang="zh-CN" b="1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功能，进入报名界面。</a:t>
            </a:r>
          </a:p>
          <a:p>
            <a:pPr/>
            <a:endParaRPr altLang="en-US" dirty="0" lang="zh-CN" b="1">
              <a:sym typeface="宋体" panose="02010600030101010101" pitchFamily="2" charset="-122"/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7950200" y="2108200"/>
            <a:ext cx="495300" cy="350838"/>
          </a:xfrm>
          <a:prstGeom prst="wedgeRoundRectCallout">
            <a:avLst>
              <a:gd name="adj1" fmla="val 96862"/>
              <a:gd name="adj2" fmla="val -145840"/>
              <a:gd name="adj3" fmla="val 16667"/>
            </a:avLst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altLang="en-US" lang="zh-CN" noProof="1" strike="noStrike"/>
          </a:p>
        </p:txBody>
      </p:sp>
      <p:sp>
        <p:nvSpPr>
          <p:cNvPr id="111626" name="文本框 5"/>
          <p:cNvSpPr/>
          <p:nvPr/>
        </p:nvSpPr>
        <p:spPr>
          <a:xfrm>
            <a:off x="7682230" y="1304290"/>
            <a:ext cx="2479675" cy="36830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headEnd type="none" len="med" w="med"/>
            <a:tailEnd type="none" len="med" w="med"/>
          </a:ln>
        </p:spPr>
        <p:txBody>
          <a:bodyPr wrap="square" anchor="t" anchorCtr="0">
            <a:spAutoFit/>
          </a:bodyPr>
          <a:lstStyle/>
          <a:p>
            <a:pPr/>
            <a:r>
              <a:rPr altLang="en-US" dirty="0" lang="zh-CN" b="1">
                <a:solidFill>
                  <a:srgbClr val="00B0F0"/>
                </a:solidFill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可在此处修改登录密码</a:t>
            </a:r>
          </a:p>
        </p:txBody>
      </p:sp>
      <p:sp>
        <p:nvSpPr>
          <p:cNvPr id="111627" name="文本框 5"/>
          <p:cNvSpPr/>
          <p:nvPr/>
        </p:nvSpPr>
        <p:spPr>
          <a:xfrm>
            <a:off x="917575" y="3106103"/>
            <a:ext cx="2365375" cy="644525"/>
          </a:xfrm>
          <a:prstGeom prst="rect">
            <a:avLst/>
          </a:prstGeom>
          <a:noFill/>
          <a:ln w="25400" cap="flat" cmpd="sng">
            <a:solidFill>
              <a:srgbClr val="DA1D27"/>
            </a:solidFill>
            <a:prstDash val="solid"/>
            <a:headEnd type="none" len="med" w="med"/>
            <a:tailEnd type="none" len="med" w="med"/>
          </a:ln>
        </p:spPr>
        <p:txBody>
          <a:bodyPr wrap="square" anchor="t" anchorCtr="0">
            <a:spAutoFit/>
          </a:bodyPr>
          <a:lstStyle/>
          <a:p>
            <a:pPr/>
            <a:r>
              <a:rPr altLang="en-US" dirty="0" lang="zh-CN" b="1">
                <a:solidFill>
                  <a:srgbClr val="FF0000"/>
                </a:solidFill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选择</a:t>
            </a:r>
            <a:r>
              <a:rPr altLang="zh-CN" dirty="0" lang="en-US" b="1">
                <a:solidFill>
                  <a:srgbClr val="FF0000"/>
                </a:solidFill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“</a:t>
            </a:r>
            <a:r>
              <a:rPr altLang="en-US" dirty="0" lang="zh-CN" b="1">
                <a:solidFill>
                  <a:srgbClr val="FF0000"/>
                </a:solidFill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dirty="0" lang="en-US" b="1">
                <a:solidFill>
                  <a:srgbClr val="FF0000"/>
                </a:solidFill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”</a:t>
            </a:r>
            <a:r>
              <a:rPr altLang="en-US" dirty="0" lang="zh-CN" b="1">
                <a:solidFill>
                  <a:srgbClr val="FF0000"/>
                </a:solidFill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进入报名界面。</a:t>
            </a:r>
          </a:p>
        </p:txBody>
      </p:sp>
      <p:sp>
        <p:nvSpPr>
          <p:cNvPr id="10" name="任意多边形 9"/>
          <p:cNvSpPr/>
          <p:nvPr/>
        </p:nvSpPr>
        <p:spPr>
          <a:xfrm rot="10800000">
            <a:off x="1788795" y="3750945"/>
            <a:ext cx="241300" cy="1243013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h="2427751" w="734906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600000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</p:spTree>
  </p:cSld>
  <p:clrMapOvr>
    <a:masterClrMapping/>
  </p:clrMapOvr>
  <p:transition spd="slow"/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填表说明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13667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668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4</a:t>
            </a:r>
          </a:p>
        </p:txBody>
      </p:sp>
      <p:sp>
        <p:nvSpPr>
          <p:cNvPr id="113669" name="文本框 39"/>
          <p:cNvSpPr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填表说明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113671" name="文本框 5"/>
          <p:cNvSpPr/>
          <p:nvPr/>
        </p:nvSpPr>
        <p:spPr>
          <a:xfrm>
            <a:off x="8746836" y="2233613"/>
            <a:ext cx="2684752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/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进入报名页面，系统默认显示</a:t>
            </a:r>
            <a:r>
              <a:rPr altLang="zh-CN" dirty="0" lang="en-US" b="1">
                <a:ea typeface="微软雅黑" panose="020B0503020204020204" pitchFamily="34" charset="-122"/>
                <a:latin typeface="微软雅黑" panose="020B0503020204020204" pitchFamily="34" charset="-122"/>
              </a:rPr>
              <a:t>“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报名须知</a:t>
            </a:r>
            <a:r>
              <a:rPr altLang="zh-CN" dirty="0" lang="en-US" b="1">
                <a:ea typeface="微软雅黑" panose="020B0503020204020204" pitchFamily="34" charset="-122"/>
                <a:latin typeface="微软雅黑" panose="020B0503020204020204" pitchFamily="34" charset="-122"/>
              </a:rPr>
              <a:t>”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 。</a:t>
            </a:r>
          </a:p>
        </p:txBody>
      </p:sp>
      <p:pic>
        <p:nvPicPr>
          <p:cNvPr id="113672" name="图片 2" descr="C:\Users\Administrator\Desktop\help-img\5.png5"/>
          <p:cNvPicPr/>
          <p:nvPr/>
        </p:nvPicPr>
        <p:blipFill>
          <a:blip r:embed="rId4"/>
          <a:stretch>
            <a:fillRect/>
          </a:stretch>
        </p:blipFill>
        <p:spPr>
          <a:xfrm>
            <a:off x="1273175" y="2235200"/>
            <a:ext cx="7161213" cy="4052888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报名填写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15715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6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5</a:t>
            </a:r>
          </a:p>
        </p:txBody>
      </p:sp>
      <p:sp>
        <p:nvSpPr>
          <p:cNvPr id="115717" name="文本框 39"/>
          <p:cNvSpPr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报名填写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115719" name="文本框 5"/>
          <p:cNvSpPr/>
          <p:nvPr/>
        </p:nvSpPr>
        <p:spPr>
          <a:xfrm>
            <a:off x="814388" y="5830888"/>
            <a:ext cx="10012362" cy="8096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29999"/>
              </a:lnSpc>
            </a:pP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点击“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报名填写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”按钮，系统将弹出</a:t>
            </a:r>
            <a:r>
              <a:rPr altLang="zh-CN" dirty="0" lang="en-US" b="1">
                <a:ea typeface="微软雅黑" panose="020B0503020204020204" pitchFamily="34" charset="-122"/>
                <a:latin typeface="微软雅黑" panose="020B0503020204020204" pitchFamily="34" charset="-122"/>
              </a:rPr>
              <a:t>《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考生承诺书</a:t>
            </a:r>
            <a:r>
              <a:rPr altLang="zh-CN" dirty="0" lang="en-US" b="1">
                <a:ea typeface="微软雅黑" panose="020B0503020204020204" pitchFamily="34" charset="-122"/>
                <a:latin typeface="微软雅黑" panose="020B0503020204020204" pitchFamily="34" charset="-122"/>
              </a:rPr>
              <a:t>》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，要求考生遵守报名及考试纪律，诚信考试。</a:t>
            </a:r>
          </a:p>
          <a:p>
            <a:pPr>
              <a:lnSpc>
                <a:spcPct val="129999"/>
              </a:lnSpc>
            </a:pP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考生必须点击“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同意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”，视为同意并签署该承诺书，方可进行下一步。</a:t>
            </a:r>
          </a:p>
        </p:txBody>
      </p:sp>
      <p:pic>
        <p:nvPicPr>
          <p:cNvPr id="115720" name="图片 2" descr="C:\Users\Administrator\Desktop\help-img\6.png6"/>
          <p:cNvPicPr/>
          <p:nvPr/>
        </p:nvPicPr>
        <p:blipFill>
          <a:blip r:embed="rId4"/>
          <a:stretch>
            <a:fillRect/>
          </a:stretch>
        </p:blipFill>
        <p:spPr>
          <a:xfrm>
            <a:off x="5595938" y="2120900"/>
            <a:ext cx="5803900" cy="3773488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9658350" y="5349875"/>
            <a:ext cx="730250" cy="28892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altLang="en-US" lang="zh-CN" noProof="1" strike="noStrike"/>
          </a:p>
        </p:txBody>
      </p:sp>
      <p:sp>
        <p:nvSpPr>
          <p:cNvPr id="5" name="对话气泡: 矩形 9"/>
          <p:cNvSpPr/>
          <p:nvPr/>
        </p:nvSpPr>
        <p:spPr>
          <a:xfrm>
            <a:off x="2813050" y="3584575"/>
            <a:ext cx="3384550" cy="1936750"/>
          </a:xfrm>
          <a:prstGeom prst="wedgeRectCallout">
            <a:avLst>
              <a:gd name="adj1" fmla="val 151969"/>
              <a:gd name="adj2" fmla="val 4800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6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点击</a:t>
            </a:r>
            <a:r>
              <a:rPr altLang="zh-CN" lang="en-US" b="1" noProof="1" strike="noStrike" sz="16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“</a:t>
            </a:r>
            <a:r>
              <a:rPr altLang="en-US" lang="zh-CN" b="1" noProof="1" strike="noStrike" sz="16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同意</a:t>
            </a:r>
            <a:r>
              <a:rPr altLang="zh-CN" lang="en-US" b="1" noProof="1" strike="noStrike" sz="16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”</a:t>
            </a:r>
            <a:r>
              <a:rPr altLang="en-US" lang="zh-CN" b="1" noProof="1" strike="noStrike" sz="16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按钮，视为同意并签署诚信承诺书。</a:t>
            </a:r>
          </a:p>
          <a:p>
            <a:pPr fontAlgn="base"/>
            <a:r>
              <a:rPr altLang="zh-CN" lang="en-US" b="1" noProof="1" strike="noStrike" sz="16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考生在整个报名、报志愿、录取期间，必须保证自己填写或提供的所有信息都是真实准确的。否则</a:t>
            </a:r>
            <a:r>
              <a:rPr altLang="en-US" lang="zh-CN" b="1" noProof="1" strike="noStrike" sz="16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，</a:t>
            </a:r>
            <a:r>
              <a:rPr altLang="zh-CN" lang="en-US" b="1" noProof="1" strike="noStrike" sz="16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将按照《国家教育考试违规处理办法》严肃处理。</a:t>
            </a:r>
          </a:p>
        </p:txBody>
      </p:sp>
      <p:sp>
        <p:nvSpPr>
          <p:cNvPr id="8" name="任意多边形 7"/>
          <p:cNvSpPr/>
          <p:nvPr/>
        </p:nvSpPr>
        <p:spPr>
          <a:xfrm rot="5400000">
            <a:off x="5436394" y="1929606"/>
            <a:ext cx="354013" cy="1438275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h="2427751" w="734906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270000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3" name="图片 2"/>
          <p:cNvPicPr/>
          <p:nvPr/>
        </p:nvPicPr>
        <p:blipFill>
          <a:blip r:embed="rId5"/>
          <a:stretch>
            <a:fillRect/>
          </a:stretch>
        </p:blipFill>
        <p:spPr>
          <a:xfrm>
            <a:off x="1338580" y="2202180"/>
            <a:ext cx="3381375" cy="111442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7"/>
          <p:cNvPicPr/>
          <p:nvPr/>
        </p:nvPicPr>
        <p:blipFill>
          <a:blip r:embed="rId3"/>
          <a:stretch>
            <a:fillRect/>
          </a:stretch>
        </p:blipFill>
        <p:spPr>
          <a:xfrm>
            <a:off x="4365625" y="1808138"/>
            <a:ext cx="7439025" cy="437896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报名填写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17764" name="图片 15"/>
          <p:cNvPicPr/>
          <p:nvPr/>
        </p:nvPicPr>
        <p:blipFill>
          <a:blip r:embed="rId4"/>
          <a:srcRect t="76775"/>
          <a:stretch>
            <a:fillRect/>
          </a:stretch>
        </p:blipFill>
        <p:spPr>
          <a:xfrm flipH="1">
            <a:off x="725488" y="1952625"/>
            <a:ext cx="3179762" cy="13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65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5</a:t>
            </a:r>
          </a:p>
        </p:txBody>
      </p:sp>
      <p:sp>
        <p:nvSpPr>
          <p:cNvPr id="117766" name="文本框 39"/>
          <p:cNvSpPr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报名填写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117768" name="文本框 5"/>
          <p:cNvSpPr/>
          <p:nvPr/>
        </p:nvSpPr>
        <p:spPr>
          <a:xfrm>
            <a:off x="906463" y="2012950"/>
            <a:ext cx="2998787" cy="70134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9999"/>
              </a:lnSpc>
            </a:pPr>
            <a:r>
              <a:rPr altLang="en-US" dirty="0" lang="zh-CN" b="1" sz="1600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“</a:t>
            </a:r>
            <a:r>
              <a:rPr altLang="en-US" dirty="0" lang="zh-CN" b="1" sz="1600">
                <a:solidFill>
                  <a:srgbClr val="FF0000"/>
                </a:solidFill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报名填写</a:t>
            </a:r>
            <a:r>
              <a:rPr altLang="en-US" dirty="0" lang="zh-CN" b="1" sz="1600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”如右图所示。按登记表内容录入信息。</a:t>
            </a:r>
          </a:p>
        </p:txBody>
      </p:sp>
      <p:sp>
        <p:nvSpPr>
          <p:cNvPr id="18" name="对话气泡: 矩形 9"/>
          <p:cNvSpPr/>
          <p:nvPr/>
        </p:nvSpPr>
        <p:spPr>
          <a:xfrm>
            <a:off x="8085138" y="4338003"/>
            <a:ext cx="3384550" cy="1547813"/>
          </a:xfrm>
          <a:prstGeom prst="wedgeRectCallout">
            <a:avLst>
              <a:gd name="adj1" fmla="val -49484"/>
              <a:gd name="adj2" fmla="val -7701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6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注意时间，请在</a:t>
            </a:r>
            <a:r>
              <a:rPr altLang="zh-CN" lang="en-US" b="1" noProof="1" strike="noStrike" sz="16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1</a:t>
            </a:r>
            <a:r>
              <a:rPr altLang="en-US" lang="zh-CN" b="1" noProof="1" strike="noStrike" sz="16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小时内完成填写，英文和数字使用半角输入。</a:t>
            </a:r>
          </a:p>
          <a:p>
            <a:pPr fontAlgn="base"/>
            <a:endParaRPr altLang="en-US" lang="zh-CN" b="1" noProof="1" strike="noStrike" sz="1600">
              <a:solidFill>
                <a:srgbClr val="FF0000"/>
              </a:solidFill>
              <a:ea typeface="仿宋" panose="02010609060101010101" pitchFamily="49" charset="-122"/>
              <a:latin typeface="仿宋" panose="02010609060101010101" pitchFamily="49" charset="-122"/>
            </a:endParaRPr>
          </a:p>
          <a:p>
            <a:pPr fontAlgn="base"/>
            <a:r>
              <a:rPr altLang="en-US" lang="zh-CN" b="1" noProof="1" strike="noStrike" sz="16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注意，以录入到计算机的内容为准</a:t>
            </a:r>
            <a:r>
              <a:rPr altLang="en-US" lang="zh-CN" b="1" noProof="1" sz="16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。</a:t>
            </a:r>
            <a:endParaRPr altLang="en-US" lang="zh-CN" noProof="1" strike="noStrike" sz="1600"/>
          </a:p>
        </p:txBody>
      </p:sp>
    </p:spTree>
  </p:cSld>
  <p:clrMapOvr>
    <a:masterClrMapping/>
  </p:clrMapOvr>
  <p:transition spd="slow"/>
</p:sld>
</file>

<file path=ppt/slides/slide14.xml><?xml version="1.0" encoding="utf-8"?>
<p:sld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图片 2" descr="C:\Users\Administrator\Desktop\help-img\7.png7"/>
          <p:cNvPicPr/>
          <p:nvPr/>
        </p:nvPicPr>
        <p:blipFill>
          <a:blip r:embed="rId3"/>
          <a:stretch>
            <a:fillRect/>
          </a:stretch>
        </p:blipFill>
        <p:spPr>
          <a:xfrm>
            <a:off x="4481513" y="1890713"/>
            <a:ext cx="6710362" cy="4805362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0" u="none">
                <a:solidFill>
                  <a:schemeClr val="bg1"/>
                </a:solidFill>
                <a:cs typeface="Tahoma" panose="020B0604030504040204" pitchFamily="34" charset="0"/>
                <a:sym typeface="+mn-ea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0" u="none">
                <a:solidFill>
                  <a:schemeClr val="bg1"/>
                </a:solidFill>
                <a:cs typeface="Tahoma" panose="020B0604030504040204" pitchFamily="34" charset="0"/>
                <a:sym typeface="+mn-ea"/>
                <a:ea typeface="微软雅黑" panose="020B0503020204020204" pitchFamily="34" charset="-122"/>
                <a:latin typeface="微软雅黑" panose="020B0503020204020204" pitchFamily="34" charset="-122"/>
              </a:rPr>
              <a:t>报名填写</a:t>
            </a:r>
            <a:endParaRPr altLang="en-US" kern="1200" kumimoji="0" lang="zh-CN" normalizeH="0" b="1" cap="none" i="0" noProof="1" spc="0" strike="noStrike" sz="2665" u="none">
              <a:solidFill>
                <a:schemeClr val="bg1"/>
              </a:solidFill>
              <a:cs typeface="Tahoma" panose="020B0604030504040204" pitchFamily="34" charset="0"/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19813" name="图片 15"/>
          <p:cNvPicPr/>
          <p:nvPr/>
        </p:nvPicPr>
        <p:blipFill>
          <a:blip r:embed="rId4"/>
          <a:srcRect t="76775"/>
          <a:stretch>
            <a:fillRect/>
          </a:stretch>
        </p:blipFill>
        <p:spPr>
          <a:xfrm flipH="1">
            <a:off x="725488" y="1952625"/>
            <a:ext cx="3179762" cy="13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4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5</a:t>
            </a:r>
          </a:p>
        </p:txBody>
      </p:sp>
      <p:sp>
        <p:nvSpPr>
          <p:cNvPr id="119815" name="文本框 39"/>
          <p:cNvSpPr/>
          <p:nvPr/>
        </p:nvSpPr>
        <p:spPr>
          <a:xfrm>
            <a:off x="2001838" y="1395413"/>
            <a:ext cx="17065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编辑报名表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5" name="对话气泡: 矩形 10"/>
          <p:cNvSpPr/>
          <p:nvPr/>
        </p:nvSpPr>
        <p:spPr>
          <a:xfrm>
            <a:off x="9756775" y="2959100"/>
            <a:ext cx="1927225" cy="938213"/>
          </a:xfrm>
          <a:prstGeom prst="wedgeRectCallout">
            <a:avLst>
              <a:gd name="adj1" fmla="val -64624"/>
              <a:gd name="adj2" fmla="val 5534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姓名：根据公安部门核发的第二代</a:t>
            </a:r>
            <a:r>
              <a:rPr altLang="zh-CN" lang="en-US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《</a:t>
            </a:r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居民身份证</a:t>
            </a:r>
            <a:r>
              <a:rPr altLang="zh-CN" lang="en-US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》</a:t>
            </a:r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上的姓名填写。</a:t>
            </a:r>
            <a:r>
              <a:rPr altLang="zh-CN" lang="en-US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 </a:t>
            </a:r>
            <a:endParaRPr altLang="zh-CN" lang="zh-CN" noProof="1" strike="noStrike" sz="1500">
              <a:solidFill>
                <a:srgbClr val="FF0000"/>
              </a:solidFill>
              <a:ea typeface="仿宋" panose="02010609060101010101" pitchFamily="49" charset="-122"/>
              <a:latin typeface="仿宋" panose="02010609060101010101" pitchFamily="49" charset="-122"/>
            </a:endParaRPr>
          </a:p>
        </p:txBody>
      </p:sp>
      <p:graphicFrame>
        <p:nvGraphicFramePr>
          <p:cNvPr id="119818" name="对象 21"/>
          <p:cNvGraphicFramePr/>
          <p:nvPr/>
        </p:nvGraphicFramePr>
        <p:xfrm>
          <a:off x="957263" y="3897313"/>
          <a:ext cx="2982912" cy="2106612"/>
        </p:xfrm>
        <a:graphic>
          <a:graphicData uri="http://schemas.openxmlformats.org/presentationml/2006/ole">
            <mc:AlternateContent>
              <mc:Choice Requires="v"/>
              <mc:Fallback/>
            </mc:AlternateContent>
          </a:graphicData>
        </a:graphic>
      </p:graphicFrame>
      <p:sp>
        <p:nvSpPr>
          <p:cNvPr id="119819" name="文本框 23"/>
          <p:cNvSpPr/>
          <p:nvPr/>
        </p:nvSpPr>
        <p:spPr>
          <a:xfrm>
            <a:off x="906463" y="2012950"/>
            <a:ext cx="2998787" cy="70134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9999"/>
              </a:lnSpc>
            </a:pPr>
            <a:r>
              <a:rPr altLang="en-US" dirty="0" lang="zh-CN" b="1" sz="1600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一定要根据自己身份证上的信息完整准确填写！</a:t>
            </a:r>
          </a:p>
        </p:txBody>
      </p:sp>
      <p:sp>
        <p:nvSpPr>
          <p:cNvPr id="25" name="对话气泡: 矩形 13"/>
          <p:cNvSpPr/>
          <p:nvPr/>
        </p:nvSpPr>
        <p:spPr>
          <a:xfrm>
            <a:off x="8896350" y="4594225"/>
            <a:ext cx="2038350" cy="792163"/>
          </a:xfrm>
          <a:prstGeom prst="wedgeRectCallout">
            <a:avLst>
              <a:gd name="adj1" fmla="val -124548"/>
              <a:gd name="adj2" fmla="val -5428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“政治面貌”：根据自己的政治面貌选择“共青团员”或“其他”</a:t>
            </a:r>
            <a:endParaRPr altLang="zh-CN" lang="zh-CN" b="1" noProof="1" strike="noStrike" sz="1400">
              <a:solidFill>
                <a:srgbClr val="FF0000"/>
              </a:solidFill>
              <a:ea typeface="仿宋" panose="02010609060101010101" pitchFamily="49" charset="-122"/>
              <a:latin typeface="仿宋" panose="02010609060101010101" pitchFamily="49" charset="-122"/>
            </a:endParaRPr>
          </a:p>
        </p:txBody>
      </p:sp>
      <p:sp>
        <p:nvSpPr>
          <p:cNvPr id="8" name="对话气泡: 矩形 11"/>
          <p:cNvSpPr/>
          <p:nvPr/>
        </p:nvSpPr>
        <p:spPr>
          <a:xfrm>
            <a:off x="4843780" y="2732088"/>
            <a:ext cx="2505075" cy="1165225"/>
          </a:xfrm>
          <a:prstGeom prst="wedgeRectCallout">
            <a:avLst>
              <a:gd name="adj1" fmla="val 58749"/>
              <a:gd name="adj2" fmla="val 8565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居民身份证号：根据公安部门核发的第二代</a:t>
            </a:r>
            <a:r>
              <a:rPr altLang="zh-CN" lang="en-US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《</a:t>
            </a:r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居民身份证</a:t>
            </a:r>
            <a:r>
              <a:rPr altLang="zh-CN" lang="en-US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》</a:t>
            </a:r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上的身份证号填写</a:t>
            </a:r>
            <a:r>
              <a:rPr altLang="zh-CN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3195955" y="1563370"/>
            <a:ext cx="8557260" cy="529399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0" u="none">
                <a:solidFill>
                  <a:schemeClr val="bg1"/>
                </a:solidFill>
                <a:cs typeface="Tahoma" panose="020B0604030504040204" pitchFamily="34" charset="0"/>
                <a:sym typeface="+mn-ea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0" u="none">
                <a:solidFill>
                  <a:schemeClr val="bg1"/>
                </a:solidFill>
                <a:cs typeface="Tahoma" panose="020B0604030504040204" pitchFamily="34" charset="0"/>
                <a:sym typeface="+mn-ea"/>
                <a:ea typeface="微软雅黑" panose="020B0503020204020204" pitchFamily="34" charset="-122"/>
                <a:latin typeface="微软雅黑" panose="020B0503020204020204" pitchFamily="34" charset="-122"/>
              </a:rPr>
              <a:t>报名填写</a:t>
            </a:r>
            <a:endParaRPr altLang="en-US" kern="1200" kumimoji="0" lang="zh-CN" normalizeH="0" b="1" cap="none" i="0" noProof="1" spc="0" strike="noStrike" sz="2660" u="none">
              <a:solidFill>
                <a:schemeClr val="bg1"/>
              </a:solidFill>
              <a:cs typeface="Tahoma" panose="020B0604030504040204" pitchFamily="34" charset="0"/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endParaRPr altLang="en-US" kern="1200" kumimoji="0" lang="zh-CN" normalizeH="0" b="1" cap="none" i="0" noProof="1" spc="0" strike="noStrike" sz="2665" u="none">
              <a:solidFill>
                <a:schemeClr val="bg1"/>
              </a:solidFill>
              <a:cs typeface="Tahoma" panose="020B0604030504040204" pitchFamily="34" charset="0"/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sp>
        <p:nvSpPr>
          <p:cNvPr id="3" name="对话气泡: 矩形 11"/>
          <p:cNvSpPr/>
          <p:nvPr/>
        </p:nvSpPr>
        <p:spPr>
          <a:xfrm>
            <a:off x="3195638" y="1865313"/>
            <a:ext cx="2528888" cy="542925"/>
          </a:xfrm>
          <a:prstGeom prst="wedgeRectCallout">
            <a:avLst>
              <a:gd name="adj1" fmla="val 63006"/>
              <a:gd name="adj2" fmla="val 42561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文化程度：选择 “初中”</a:t>
            </a:r>
          </a:p>
        </p:txBody>
      </p:sp>
      <p:sp>
        <p:nvSpPr>
          <p:cNvPr id="6" name="对话气泡: 矩形 14"/>
          <p:cNvSpPr/>
          <p:nvPr/>
        </p:nvSpPr>
        <p:spPr>
          <a:xfrm>
            <a:off x="8605838" y="2184400"/>
            <a:ext cx="2128838" cy="825500"/>
          </a:xfrm>
          <a:prstGeom prst="wedgeRectCallout">
            <a:avLst>
              <a:gd name="adj1" fmla="val 67"/>
              <a:gd name="adj2" fmla="val 23815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民族：根据公安部门核发的第二代</a:t>
            </a:r>
            <a:r>
              <a:rPr altLang="zh-CN" lang="en-US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《</a:t>
            </a:r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居民身份证</a:t>
            </a:r>
            <a:r>
              <a:rPr altLang="zh-CN" lang="en-US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》</a:t>
            </a:r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上的民族进行选择</a:t>
            </a:r>
            <a:endParaRPr altLang="zh-CN" lang="zh-CN" b="1" noProof="1" strike="noStrike" sz="1500">
              <a:solidFill>
                <a:srgbClr val="FF0000"/>
              </a:solidFill>
              <a:ea typeface="仿宋" panose="02010609060101010101" pitchFamily="49" charset="-122"/>
              <a:latin typeface="仿宋" panose="02010609060101010101" pitchFamily="49" charset="-122"/>
            </a:endParaRPr>
          </a:p>
        </p:txBody>
      </p:sp>
      <p:sp>
        <p:nvSpPr>
          <p:cNvPr id="10" name="对话气泡: 矩形 9"/>
          <p:cNvSpPr/>
          <p:nvPr/>
        </p:nvSpPr>
        <p:spPr>
          <a:xfrm>
            <a:off x="917575" y="2794000"/>
            <a:ext cx="3240088" cy="1041400"/>
          </a:xfrm>
          <a:prstGeom prst="wedgeRectCallout">
            <a:avLst>
              <a:gd name="adj1" fmla="val 104600"/>
              <a:gd name="adj2" fmla="val 16329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考生类别：根据自己实际情况选择“城镇应届”、</a:t>
            </a:r>
            <a:r>
              <a:rPr altLang="en-US" lang="zh-CN" b="1" noProof="1" strike="noStrike" sz="1500">
                <a:solidFill>
                  <a:srgbClr val="FF0000"/>
                </a:solidFill>
                <a:sym typeface="+mn-ea"/>
                <a:ea typeface="仿宋" panose="02010609060101010101" pitchFamily="49" charset="-122"/>
                <a:latin typeface="仿宋" panose="02010609060101010101" pitchFamily="49" charset="-122"/>
              </a:rPr>
              <a:t>“农村应届”、</a:t>
            </a:r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“城镇往届”、“农村往届”</a:t>
            </a:r>
          </a:p>
        </p:txBody>
      </p:sp>
      <p:sp>
        <p:nvSpPr>
          <p:cNvPr id="9" name="对话气泡: 矩形 9"/>
          <p:cNvSpPr/>
          <p:nvPr/>
        </p:nvSpPr>
        <p:spPr>
          <a:xfrm>
            <a:off x="6761163" y="5694363"/>
            <a:ext cx="3240088" cy="1001713"/>
          </a:xfrm>
          <a:prstGeom prst="wedgeRectCallout">
            <a:avLst>
              <a:gd name="adj1" fmla="val 42974"/>
              <a:gd name="adj2" fmla="val -11266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户籍情况：根据自己实际情况选择“本市户籍”、“非本市户籍”，</a:t>
            </a:r>
            <a:r>
              <a:rPr altLang="zh-CN" lang="en-US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“</a:t>
            </a:r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本市户籍</a:t>
            </a:r>
            <a:r>
              <a:rPr altLang="zh-CN" lang="en-US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”</a:t>
            </a:r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包括</a:t>
            </a:r>
            <a:r>
              <a:rPr altLang="zh-CN" lang="en-US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 </a:t>
            </a:r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本市所有下辖县（市、区）。</a:t>
            </a:r>
          </a:p>
        </p:txBody>
      </p:sp>
      <p:sp>
        <p:nvSpPr>
          <p:cNvPr id="17" name="对话气泡: 矩形 11"/>
          <p:cNvSpPr/>
          <p:nvPr/>
        </p:nvSpPr>
        <p:spPr>
          <a:xfrm>
            <a:off x="153988" y="4650105"/>
            <a:ext cx="3378200" cy="1933575"/>
          </a:xfrm>
          <a:prstGeom prst="wedgeRectCallout">
            <a:avLst>
              <a:gd name="adj1" fmla="val 93392"/>
              <a:gd name="adj2" fmla="val 376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户籍所在地：以《户口簿》核发的户籍信息为准填写。本市户籍从下拉列表中选择区县。</a:t>
            </a:r>
          </a:p>
          <a:p>
            <a:pPr fontAlgn="base"/>
            <a:endParaRPr altLang="en-US" lang="zh-CN" b="1" noProof="1" strike="noStrike" sz="1400">
              <a:solidFill>
                <a:srgbClr val="FF0000"/>
              </a:solidFill>
              <a:ea typeface="仿宋" panose="02010609060101010101" pitchFamily="49" charset="-122"/>
              <a:latin typeface="仿宋" panose="02010609060101010101" pitchFamily="49" charset="-122"/>
            </a:endParaRPr>
          </a:p>
          <a:p>
            <a:pPr fontAlgn="base"/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如果在</a:t>
            </a:r>
            <a:r>
              <a:rPr altLang="zh-CN" lang="en-US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【</a:t>
            </a:r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户籍情况</a:t>
            </a:r>
            <a:r>
              <a:rPr altLang="zh-CN" lang="en-US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】</a:t>
            </a:r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选择“非本市户籍”，该栏所有项必须自己按照公安部门核发的</a:t>
            </a:r>
            <a:r>
              <a:rPr altLang="zh-CN" lang="en-US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《</a:t>
            </a:r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户口簿</a:t>
            </a:r>
            <a:r>
              <a:rPr altLang="zh-CN" lang="en-US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》</a:t>
            </a:r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、</a:t>
            </a:r>
            <a:r>
              <a:rPr altLang="zh-CN" lang="en-US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《</a:t>
            </a:r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户籍证明</a:t>
            </a:r>
            <a:r>
              <a:rPr altLang="zh-CN" lang="en-US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》</a:t>
            </a:r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或</a:t>
            </a:r>
            <a:r>
              <a:rPr altLang="zh-CN" lang="en-US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《</a:t>
            </a:r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居民身份证</a:t>
            </a:r>
            <a:r>
              <a:rPr altLang="zh-CN" lang="en-US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》</a:t>
            </a:r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的户籍情况，逐项选择和填写。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0"/>
          <p:cNvPicPr/>
          <p:nvPr/>
        </p:nvPicPr>
        <p:blipFill>
          <a:blip r:embed="rId3"/>
          <a:stretch>
            <a:fillRect/>
          </a:stretch>
        </p:blipFill>
        <p:spPr>
          <a:xfrm>
            <a:off x="2941955" y="1316355"/>
            <a:ext cx="9023350" cy="5648960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0" u="none">
                <a:solidFill>
                  <a:schemeClr val="bg1"/>
                </a:solidFill>
                <a:cs typeface="Tahoma" panose="020B0604030504040204" pitchFamily="34" charset="0"/>
                <a:sym typeface="+mn-ea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0" u="none">
                <a:solidFill>
                  <a:schemeClr val="bg1"/>
                </a:solidFill>
                <a:cs typeface="Tahoma" panose="020B0604030504040204" pitchFamily="34" charset="0"/>
                <a:sym typeface="+mn-ea"/>
                <a:ea typeface="微软雅黑" panose="020B0503020204020204" pitchFamily="34" charset="-122"/>
                <a:latin typeface="微软雅黑" panose="020B0503020204020204" pitchFamily="34" charset="-122"/>
              </a:rPr>
              <a:t>报名填写</a:t>
            </a:r>
            <a:endParaRPr altLang="en-US" kern="1200" kumimoji="0" lang="zh-CN" normalizeH="0" b="1" cap="none" i="0" noProof="1" spc="0" strike="noStrike" sz="2660" u="none">
              <a:solidFill>
                <a:schemeClr val="bg1"/>
              </a:solidFill>
              <a:cs typeface="Tahoma" panose="020B0604030504040204" pitchFamily="34" charset="0"/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endParaRPr altLang="en-US" kern="1200" kumimoji="0" lang="zh-CN" normalizeH="0" b="1" cap="none" i="0" noProof="1" spc="0" strike="noStrike" sz="2665" u="none">
              <a:solidFill>
                <a:schemeClr val="bg1"/>
              </a:solidFill>
              <a:cs typeface="Tahoma" panose="020B0604030504040204" pitchFamily="34" charset="0"/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sp>
        <p:nvSpPr>
          <p:cNvPr id="5" name="对话气泡: 矩形 9"/>
          <p:cNvSpPr/>
          <p:nvPr/>
        </p:nvSpPr>
        <p:spPr>
          <a:xfrm>
            <a:off x="231775" y="1785938"/>
            <a:ext cx="3240088" cy="1169988"/>
          </a:xfrm>
          <a:prstGeom prst="wedgeRectCallout">
            <a:avLst>
              <a:gd name="adj1" fmla="val 116702"/>
              <a:gd name="adj2" fmla="val -41506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毕业学校：本市学籍应届生毕业学校会自动填好。</a:t>
            </a:r>
          </a:p>
          <a:p>
            <a:pPr fontAlgn="base"/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往届生或外返生按照</a:t>
            </a:r>
            <a:r>
              <a:rPr altLang="zh-CN" lang="en-US" b="1" noProof="1" strike="noStrike" sz="1500">
                <a:solidFill>
                  <a:srgbClr val="FF0000"/>
                </a:solidFill>
                <a:sym typeface="+mn-ea"/>
                <a:ea typeface="仿宋" panose="02010609060101010101" pitchFamily="49" charset="-122"/>
                <a:latin typeface="仿宋" panose="02010609060101010101" pitchFamily="49" charset="-122"/>
              </a:rPr>
              <a:t>《</a:t>
            </a:r>
            <a:r>
              <a:rPr altLang="en-US" lang="zh-CN" b="1" noProof="1" strike="noStrike" sz="1500">
                <a:solidFill>
                  <a:srgbClr val="FF0000"/>
                </a:solidFill>
                <a:sym typeface="+mn-ea"/>
                <a:ea typeface="仿宋" panose="02010609060101010101" pitchFamily="49" charset="-122"/>
                <a:latin typeface="仿宋" panose="02010609060101010101" pitchFamily="49" charset="-122"/>
              </a:rPr>
              <a:t>义务教育证书</a:t>
            </a:r>
            <a:r>
              <a:rPr altLang="zh-CN" lang="en-US" b="1" noProof="1" strike="noStrike" sz="1500">
                <a:solidFill>
                  <a:srgbClr val="FF0000"/>
                </a:solidFill>
                <a:sym typeface="+mn-ea"/>
                <a:ea typeface="仿宋" panose="02010609060101010101" pitchFamily="49" charset="-122"/>
                <a:latin typeface="仿宋" panose="02010609060101010101" pitchFamily="49" charset="-122"/>
              </a:rPr>
              <a:t>》</a:t>
            </a:r>
            <a:r>
              <a:rPr altLang="en-US" lang="zh-CN" b="1" noProof="1" strike="noStrike" sz="1500">
                <a:solidFill>
                  <a:srgbClr val="FF0000"/>
                </a:solidFill>
                <a:sym typeface="+mn-ea"/>
                <a:ea typeface="仿宋" panose="02010609060101010101" pitchFamily="49" charset="-122"/>
                <a:latin typeface="仿宋" panose="02010609060101010101" pitchFamily="49" charset="-122"/>
              </a:rPr>
              <a:t>或</a:t>
            </a:r>
            <a:r>
              <a:rPr altLang="zh-CN" lang="en-US" b="1" noProof="1" strike="noStrike" sz="1500">
                <a:solidFill>
                  <a:srgbClr val="FF0000"/>
                </a:solidFill>
                <a:sym typeface="+mn-ea"/>
                <a:ea typeface="仿宋" panose="02010609060101010101" pitchFamily="49" charset="-122"/>
                <a:latin typeface="仿宋" panose="02010609060101010101" pitchFamily="49" charset="-122"/>
              </a:rPr>
              <a:t>《</a:t>
            </a:r>
            <a:r>
              <a:rPr altLang="en-US" lang="zh-CN" b="1" noProof="1" strike="noStrike" sz="1500">
                <a:solidFill>
                  <a:srgbClr val="FF0000"/>
                </a:solidFill>
                <a:sym typeface="+mn-ea"/>
                <a:ea typeface="仿宋" panose="02010609060101010101" pitchFamily="49" charset="-122"/>
                <a:latin typeface="仿宋" panose="02010609060101010101" pitchFamily="49" charset="-122"/>
              </a:rPr>
              <a:t>学籍证明</a:t>
            </a:r>
            <a:r>
              <a:rPr altLang="zh-CN" lang="en-US" b="1" noProof="1" strike="noStrike" sz="1500">
                <a:solidFill>
                  <a:srgbClr val="FF0000"/>
                </a:solidFill>
                <a:sym typeface="+mn-ea"/>
                <a:ea typeface="仿宋" panose="02010609060101010101" pitchFamily="49" charset="-122"/>
                <a:latin typeface="仿宋" panose="02010609060101010101" pitchFamily="49" charset="-122"/>
              </a:rPr>
              <a:t>》</a:t>
            </a:r>
            <a:r>
              <a:rPr altLang="en-US" lang="zh-CN" b="1" noProof="1" strike="noStrike" sz="1500">
                <a:solidFill>
                  <a:srgbClr val="FF0000"/>
                </a:solidFill>
                <a:sym typeface="+mn-ea"/>
                <a:ea typeface="仿宋" panose="02010609060101010101" pitchFamily="49" charset="-122"/>
                <a:latin typeface="仿宋" panose="02010609060101010101" pitchFamily="49" charset="-122"/>
              </a:rPr>
              <a:t>上的</a:t>
            </a:r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学校信息逐项填写。</a:t>
            </a:r>
          </a:p>
        </p:txBody>
      </p:sp>
      <p:sp>
        <p:nvSpPr>
          <p:cNvPr id="7" name="对话气泡: 矩形 14"/>
          <p:cNvSpPr/>
          <p:nvPr/>
        </p:nvSpPr>
        <p:spPr>
          <a:xfrm>
            <a:off x="8815705" y="2529840"/>
            <a:ext cx="2952750" cy="677545"/>
          </a:xfrm>
          <a:prstGeom prst="wedgeRectCallout">
            <a:avLst>
              <a:gd name="adj1" fmla="val -10537"/>
              <a:gd name="adj2" fmla="val -11063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班级：应届生按照自己的实际所在班级选择。</a:t>
            </a:r>
            <a:endParaRPr altLang="zh-CN" lang="en-US" b="1" noProof="1" strike="noStrike" sz="1500">
              <a:solidFill>
                <a:srgbClr val="7030A0"/>
              </a:solidFill>
              <a:ea typeface="仿宋" panose="02010609060101010101" pitchFamily="49" charset="-122"/>
              <a:latin typeface="仿宋" panose="02010609060101010101" pitchFamily="49" charset="-122"/>
            </a:endParaRPr>
          </a:p>
        </p:txBody>
      </p:sp>
      <p:sp>
        <p:nvSpPr>
          <p:cNvPr id="15" name="对话气泡: 矩形 14"/>
          <p:cNvSpPr/>
          <p:nvPr/>
        </p:nvSpPr>
        <p:spPr>
          <a:xfrm>
            <a:off x="231775" y="3338513"/>
            <a:ext cx="3240088" cy="700088"/>
          </a:xfrm>
          <a:prstGeom prst="wedgeRectCallout">
            <a:avLst>
              <a:gd name="adj1" fmla="val 115703"/>
              <a:gd name="adj2" fmla="val -16451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初中学籍号：根据学籍管理部门核发的学籍号码填写。</a:t>
            </a:r>
          </a:p>
        </p:txBody>
      </p:sp>
      <p:sp>
        <p:nvSpPr>
          <p:cNvPr id="12" name="对话气泡: 矩形 11"/>
          <p:cNvSpPr/>
          <p:nvPr/>
        </p:nvSpPr>
        <p:spPr>
          <a:xfrm>
            <a:off x="231775" y="4809490"/>
            <a:ext cx="3240088" cy="1304925"/>
          </a:xfrm>
          <a:prstGeom prst="wedgeRectCallout">
            <a:avLst>
              <a:gd name="adj1" fmla="val 114213"/>
              <a:gd name="adj2" fmla="val -17496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400">
                <a:solidFill>
                  <a:srgbClr val="FF0000"/>
                </a:solidFill>
                <a:highlight>
                  <a:srgbClr val="FFFF00"/>
                </a:highlight>
                <a:ea typeface="仿宋" panose="02010609060101010101" pitchFamily="49" charset="-122"/>
                <a:latin typeface="仿宋" panose="02010609060101010101" pitchFamily="49" charset="-122"/>
              </a:rPr>
              <a:t>中考体育选项：必考项为所有考生都要考试的科目；选考项考生根据各市体育考试安排及自身情况进行选择。初二年级无此选项，考生根据实际填写要求内容填报。</a:t>
            </a:r>
          </a:p>
        </p:txBody>
      </p:sp>
      <p:sp>
        <p:nvSpPr>
          <p:cNvPr id="8" name="对话气泡: 矩形 11"/>
          <p:cNvSpPr/>
          <p:nvPr/>
        </p:nvSpPr>
        <p:spPr>
          <a:xfrm>
            <a:off x="8048625" y="4652963"/>
            <a:ext cx="3286125" cy="1617663"/>
          </a:xfrm>
          <a:prstGeom prst="wedgeRectCallout">
            <a:avLst>
              <a:gd name="adj1" fmla="val -76995"/>
              <a:gd name="adj2" fmla="val -110706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考生家庭通讯地址、收件人姓名、邮政编码：根据自己的实际情况填写。</a:t>
            </a:r>
          </a:p>
          <a:p>
            <a:pPr fontAlgn="base"/>
            <a:r>
              <a:rPr altLang="zh-CN" lang="en-US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【</a:t>
            </a:r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考生家庭通讯地址、收件人姓名及邮政编码</a:t>
            </a:r>
            <a:r>
              <a:rPr altLang="zh-CN" lang="en-US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】</a:t>
            </a:r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是录取学校寄发</a:t>
            </a:r>
            <a:r>
              <a:rPr altLang="zh-CN" lang="en-US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《</a:t>
            </a:r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录取通知书</a:t>
            </a:r>
            <a:r>
              <a:rPr altLang="zh-CN" lang="en-US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》</a:t>
            </a:r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的唯一的地址，考生务必认真填写，以免不能收到</a:t>
            </a:r>
            <a:r>
              <a:rPr altLang="zh-CN" lang="en-US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《</a:t>
            </a:r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录取通知书</a:t>
            </a:r>
            <a:r>
              <a:rPr altLang="zh-CN" lang="en-US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》</a:t>
            </a:r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，该地址不得填写毕业学校。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3567430" y="1225550"/>
            <a:ext cx="7675245" cy="52851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0" u="none">
                <a:solidFill>
                  <a:schemeClr val="bg1"/>
                </a:solidFill>
                <a:cs typeface="Tahoma" panose="020B0604030504040204" pitchFamily="34" charset="0"/>
                <a:sym typeface="+mn-ea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0" u="none">
                <a:solidFill>
                  <a:schemeClr val="bg1"/>
                </a:solidFill>
                <a:cs typeface="Tahoma" panose="020B0604030504040204" pitchFamily="34" charset="0"/>
                <a:sym typeface="+mn-ea"/>
                <a:ea typeface="微软雅黑" panose="020B0503020204020204" pitchFamily="34" charset="-122"/>
                <a:latin typeface="微软雅黑" panose="020B0503020204020204" pitchFamily="34" charset="-122"/>
              </a:rPr>
              <a:t>报名填写</a:t>
            </a:r>
            <a:endParaRPr altLang="en-US" kern="1200" kumimoji="0" lang="zh-CN" normalizeH="0" b="1" cap="none" i="0" noProof="1" spc="0" strike="noStrike" sz="2660" u="none">
              <a:solidFill>
                <a:schemeClr val="bg1"/>
              </a:solidFill>
              <a:cs typeface="Tahoma" panose="020B0604030504040204" pitchFamily="34" charset="0"/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endParaRPr altLang="en-US" kern="1200" kumimoji="0" lang="zh-CN" normalizeH="0" b="1" cap="none" i="0" noProof="1" spc="0" strike="noStrike" sz="2665" u="none">
              <a:solidFill>
                <a:schemeClr val="bg1"/>
              </a:solidFill>
              <a:cs typeface="Tahoma" panose="020B0604030504040204" pitchFamily="34" charset="0"/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sp>
        <p:nvSpPr>
          <p:cNvPr id="10" name="对话气泡: 矩形 9"/>
          <p:cNvSpPr/>
          <p:nvPr/>
        </p:nvSpPr>
        <p:spPr>
          <a:xfrm>
            <a:off x="452438" y="1549400"/>
            <a:ext cx="3240088" cy="1493838"/>
          </a:xfrm>
          <a:prstGeom prst="wedgeRectCallout">
            <a:avLst>
              <a:gd name="adj1" fmla="val 65580"/>
              <a:gd name="adj2" fmla="val -1187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联系电话：根据自己的具体联系电话填写，必须是</a:t>
            </a:r>
            <a:r>
              <a:rPr altLang="zh-CN" lang="en-US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11</a:t>
            </a:r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位的手机号码。</a:t>
            </a:r>
            <a:r>
              <a:rPr altLang="zh-CN" lang="en-US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【</a:t>
            </a:r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联系电话</a:t>
            </a:r>
            <a:r>
              <a:rPr altLang="zh-CN" lang="en-US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】</a:t>
            </a:r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是录取学校联系考生报到或征求考生意见的唯一联系方式，考生或考生家长务必保证电话畅通。</a:t>
            </a:r>
          </a:p>
        </p:txBody>
      </p:sp>
      <p:sp>
        <p:nvSpPr>
          <p:cNvPr id="9" name="对话气泡: 矩形 11"/>
          <p:cNvSpPr/>
          <p:nvPr/>
        </p:nvSpPr>
        <p:spPr>
          <a:xfrm>
            <a:off x="452438" y="3564573"/>
            <a:ext cx="3114675" cy="1331913"/>
          </a:xfrm>
          <a:prstGeom prst="wedgeRectCallout">
            <a:avLst>
              <a:gd name="adj1" fmla="val 83160"/>
              <a:gd name="adj2" fmla="val -4773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4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父母亲或法定监护人情况：根据自己家庭实际情况填写，监护人分“父母亲”或“其他监护人” ；填写“其他监护人”必须填写清楚监护人和考生的关系。</a:t>
            </a:r>
          </a:p>
        </p:txBody>
      </p:sp>
      <p:sp>
        <p:nvSpPr>
          <p:cNvPr id="11" name="对话气泡: 矩形 9"/>
          <p:cNvSpPr/>
          <p:nvPr/>
        </p:nvSpPr>
        <p:spPr>
          <a:xfrm>
            <a:off x="515938" y="5418138"/>
            <a:ext cx="3114675" cy="639763"/>
          </a:xfrm>
          <a:prstGeom prst="wedgeRectCallout">
            <a:avLst>
              <a:gd name="adj1" fmla="val 83628"/>
              <a:gd name="adj2" fmla="val -7679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altLang="en-US" lang="zh-CN" b="1" noProof="1" strike="noStrike" sz="1500">
                <a:solidFill>
                  <a:srgbClr val="FF0000"/>
                </a:solidFill>
                <a:ea typeface="仿宋" panose="02010609060101010101" pitchFamily="49" charset="-122"/>
                <a:latin typeface="仿宋" panose="02010609060101010101" pitchFamily="49" charset="-122"/>
              </a:rPr>
              <a:t>本人简历：根据自己就学简历情况，从小学开始填写。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363220" y="1304290"/>
            <a:ext cx="5541010" cy="363029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0" u="none">
                <a:solidFill>
                  <a:schemeClr val="bg1"/>
                </a:solidFill>
                <a:cs typeface="Tahoma" panose="020B0604030504040204" pitchFamily="34" charset="0"/>
                <a:sym typeface="+mn-ea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0" u="none">
                <a:solidFill>
                  <a:schemeClr val="bg1"/>
                </a:solidFill>
                <a:cs typeface="Tahoma" panose="020B0604030504040204" pitchFamily="34" charset="0"/>
                <a:sym typeface="+mn-ea"/>
                <a:ea typeface="微软雅黑" panose="020B0503020204020204" pitchFamily="34" charset="-122"/>
                <a:latin typeface="微软雅黑" panose="020B0503020204020204" pitchFamily="34" charset="-122"/>
              </a:rPr>
              <a:t>报名填写</a:t>
            </a:r>
            <a:endParaRPr altLang="en-US" kern="1200" kumimoji="0" lang="zh-CN" normalizeH="0" b="1" cap="none" i="0" noProof="1" spc="0" strike="noStrike" sz="2660" u="none">
              <a:solidFill>
                <a:schemeClr val="bg1"/>
              </a:solidFill>
              <a:cs typeface="Tahoma" panose="020B0604030504040204" pitchFamily="34" charset="0"/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endParaRPr altLang="en-US" kern="1200" kumimoji="0" lang="zh-CN" normalizeH="0" b="1" cap="none" i="0" noProof="1" spc="0" strike="noStrike" sz="2665" u="none">
              <a:solidFill>
                <a:schemeClr val="bg1"/>
              </a:solidFill>
              <a:cs typeface="Tahoma" panose="020B0604030504040204" pitchFamily="34" charset="0"/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sp>
        <p:nvSpPr>
          <p:cNvPr id="128004" name="文本框 4"/>
          <p:cNvSpPr/>
          <p:nvPr/>
        </p:nvSpPr>
        <p:spPr>
          <a:xfrm>
            <a:off x="538163" y="5013325"/>
            <a:ext cx="11043285" cy="17532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填写完报名信息后，在页面最底部，可以看到</a:t>
            </a:r>
            <a:r>
              <a:rPr altLang="zh-CN" dirty="0" lang="en-US" b="1">
                <a:ea typeface="微软雅黑" panose="020B0503020204020204" pitchFamily="34" charset="-122"/>
                <a:latin typeface="微软雅黑" panose="020B0503020204020204" pitchFamily="34" charset="-122"/>
              </a:rPr>
              <a:t>“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提交信息</a:t>
            </a:r>
            <a:r>
              <a:rPr altLang="zh-CN" dirty="0" lang="en-US" b="1">
                <a:ea typeface="微软雅黑" panose="020B0503020204020204" pitchFamily="34" charset="-122"/>
                <a:latin typeface="微软雅黑" panose="020B0503020204020204" pitchFamily="34" charset="-122"/>
              </a:rPr>
              <a:t>”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按钮</a:t>
            </a:r>
            <a:r>
              <a:rPr altLang="zh-CN" dirty="0" lang="en-US" b="1">
                <a:ea typeface="微软雅黑" panose="020B0503020204020204" pitchFamily="34" charset="-122"/>
                <a:latin typeface="微软雅黑" panose="020B0503020204020204" pitchFamily="34" charset="-122"/>
              </a:rPr>
              <a:t>(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如左上图</a:t>
            </a:r>
            <a:r>
              <a:rPr altLang="zh-CN" dirty="0" lang="en-US" b="1">
                <a:ea typeface="微软雅黑" panose="020B0503020204020204" pitchFamily="34" charset="-122"/>
                <a:latin typeface="微软雅黑" panose="020B0503020204020204" pitchFamily="34" charset="-122"/>
              </a:rPr>
              <a:t>)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，点击该按钮。</a:t>
            </a:r>
          </a:p>
          <a:p>
            <a:pPr>
              <a:lnSpc>
                <a:spcPct val="150000"/>
              </a:lnSpc>
            </a:pP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如页面上端弹出                               ，则说明填写的内容有遗漏或错误的地方，请向上滚动页面仔细检查。</a:t>
            </a:r>
          </a:p>
          <a:p>
            <a:pPr>
              <a:lnSpc>
                <a:spcPct val="150000"/>
              </a:lnSpc>
            </a:pP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如页面上端弹出                            则所填写的内容被保存，系统自动来到</a:t>
            </a:r>
            <a:r>
              <a:rPr altLang="zh-CN" dirty="0" lang="en-US" b="1">
                <a:ea typeface="微软雅黑" panose="020B0503020204020204" pitchFamily="34" charset="-122"/>
                <a:latin typeface="微软雅黑" panose="020B0503020204020204" pitchFamily="34" charset="-122"/>
              </a:rPr>
              <a:t>“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查看报名</a:t>
            </a:r>
            <a:r>
              <a:rPr altLang="zh-CN" dirty="0" lang="en-US" b="1">
                <a:ea typeface="微软雅黑" panose="020B0503020204020204" pitchFamily="34" charset="-122"/>
                <a:latin typeface="微软雅黑" panose="020B0503020204020204" pitchFamily="34" charset="-122"/>
              </a:rPr>
              <a:t>”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页面（如右上图）。</a:t>
            </a:r>
          </a:p>
          <a:p>
            <a:pPr>
              <a:lnSpc>
                <a:spcPct val="150000"/>
              </a:lnSpc>
            </a:pP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考生可以点击</a:t>
            </a:r>
            <a:r>
              <a:rPr altLang="zh-CN" dirty="0" lang="en-US" b="1">
                <a:ea typeface="微软雅黑" panose="020B0503020204020204" pitchFamily="34" charset="-122"/>
                <a:latin typeface="微软雅黑" panose="020B0503020204020204" pitchFamily="34" charset="-122"/>
              </a:rPr>
              <a:t>“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查看报名</a:t>
            </a:r>
            <a:r>
              <a:rPr altLang="zh-CN" dirty="0" lang="en-US" b="1">
                <a:ea typeface="微软雅黑" panose="020B0503020204020204" pitchFamily="34" charset="-122"/>
                <a:latin typeface="微软雅黑" panose="020B0503020204020204" pitchFamily="34" charset="-122"/>
              </a:rPr>
              <a:t>”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按钮查看自己填写的内容，也可以多次点击</a:t>
            </a:r>
            <a:r>
              <a:rPr altLang="zh-CN" dirty="0" lang="en-US" b="1">
                <a:ea typeface="微软雅黑" panose="020B0503020204020204" pitchFamily="34" charset="-122"/>
                <a:latin typeface="微软雅黑" panose="020B0503020204020204" pitchFamily="34" charset="-122"/>
              </a:rPr>
              <a:t>“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报名填写</a:t>
            </a:r>
            <a:r>
              <a:rPr altLang="zh-CN" dirty="0" lang="en-US" b="1">
                <a:ea typeface="微软雅黑" panose="020B0503020204020204" pitchFamily="34" charset="-122"/>
                <a:latin typeface="微软雅黑" panose="020B0503020204020204" pitchFamily="34" charset="-122"/>
              </a:rPr>
              <a:t>”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对内容进行修改。</a:t>
            </a:r>
          </a:p>
        </p:txBody>
      </p:sp>
      <p:pic>
        <p:nvPicPr>
          <p:cNvPr id="128006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0" y="5538788"/>
            <a:ext cx="2200275" cy="400050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headEnd type="none" len="med" w="med"/>
            <a:tailEnd type="none" len="med" w="med"/>
          </a:ln>
        </p:spPr>
      </p:pic>
      <p:pic>
        <p:nvPicPr>
          <p:cNvPr id="128007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286000" y="5976938"/>
            <a:ext cx="1695450" cy="361950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headEnd type="none" len="med" w="med"/>
            <a:tailEnd type="none" len="med" w="med"/>
          </a:ln>
        </p:spPr>
      </p:pic>
      <p:pic>
        <p:nvPicPr>
          <p:cNvPr id="4" name="图片 3" descr="图片3"/>
          <p:cNvPicPr/>
          <p:nvPr/>
        </p:nvPicPr>
        <p:blipFill>
          <a:blip r:embed="rId6"/>
          <a:stretch>
            <a:fillRect/>
          </a:stretch>
        </p:blipFill>
        <p:spPr>
          <a:xfrm>
            <a:off x="6400800" y="1304290"/>
            <a:ext cx="5151755" cy="364553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1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0" u="none">
                <a:solidFill>
                  <a:schemeClr val="bg1"/>
                </a:solidFill>
                <a:cs typeface="Tahoma" panose="020B0604030504040204" pitchFamily="34" charset="0"/>
                <a:sym typeface="+mn-ea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0" u="none">
                <a:solidFill>
                  <a:schemeClr val="bg1"/>
                </a:solidFill>
                <a:cs typeface="Tahoma" panose="020B0604030504040204" pitchFamily="34" charset="0"/>
                <a:sym typeface="+mn-ea"/>
                <a:ea typeface="微软雅黑" panose="020B0503020204020204" pitchFamily="34" charset="-122"/>
                <a:latin typeface="微软雅黑" panose="020B0503020204020204" pitchFamily="34" charset="-122"/>
              </a:rPr>
              <a:t>报名填写</a:t>
            </a:r>
            <a:endParaRPr altLang="en-US" kern="1200" kumimoji="0" lang="zh-CN" normalizeH="0" b="1" cap="none" i="0" noProof="1" spc="0" strike="noStrike" sz="2660" u="none">
              <a:solidFill>
                <a:schemeClr val="bg1"/>
              </a:solidFill>
              <a:cs typeface="Tahoma" panose="020B0604030504040204" pitchFamily="34" charset="0"/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endParaRPr altLang="en-US" kern="1200" kumimoji="0" lang="zh-CN" normalizeH="0" b="1" cap="none" i="0" noProof="1" spc="0" strike="noStrike" sz="2665" u="none">
              <a:solidFill>
                <a:schemeClr val="bg1"/>
              </a:solidFill>
              <a:cs typeface="Tahoma" panose="020B0604030504040204" pitchFamily="34" charset="0"/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sp>
        <p:nvSpPr>
          <p:cNvPr id="128004" name="文本框 4"/>
          <p:cNvSpPr/>
          <p:nvPr/>
        </p:nvSpPr>
        <p:spPr>
          <a:xfrm>
            <a:off x="8453755" y="1795780"/>
            <a:ext cx="2270125" cy="3830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再次点击报名填写修改信息时，为了防止误操作，刚进入页面时，之前填写的信息为只读，不能修改，需要先点击页面下方的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修改信息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按钮，修改完成后，点击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提交信息，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信息方可</a:t>
            </a:r>
            <a:r>
              <a:rPr altLang="en-US" dirty="0" lang="zh-CN" b="1">
                <a:solidFill>
                  <a:schemeClr val="tx1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保存。</a:t>
            </a:r>
          </a:p>
        </p:txBody>
      </p:sp>
      <p:pic>
        <p:nvPicPr>
          <p:cNvPr id="128006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0" y="5538788"/>
            <a:ext cx="2200275" cy="400050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headEnd type="none" len="med" w="med"/>
            <a:tailEnd type="none" len="med" w="med"/>
          </a:ln>
        </p:spPr>
      </p:pic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917575" y="1622425"/>
            <a:ext cx="7165975" cy="44450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/>
          <p:nvPr/>
        </p:nvSpPr>
        <p:spPr>
          <a:xfrm>
            <a:off x="7747000" y="1855788"/>
            <a:ext cx="625475" cy="628650"/>
          </a:xfrm>
          <a:prstGeom prst="ellipse">
            <a:avLst/>
          </a:prstGeom>
          <a:solidFill>
            <a:srgbClr val="202A3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noProof="1" strike="noStrike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Oval 4"/>
          <p:cNvSpPr/>
          <p:nvPr/>
        </p:nvSpPr>
        <p:spPr>
          <a:xfrm>
            <a:off x="4670425" y="4349750"/>
            <a:ext cx="628650" cy="628650"/>
          </a:xfrm>
          <a:prstGeom prst="ellipse">
            <a:avLst/>
          </a:prstGeom>
          <a:solidFill>
            <a:srgbClr val="202A3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noProof="1" strike="noStrike" sz="32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2707" name="组合 54"/>
          <p:cNvGrpSpPr/>
          <p:nvPr/>
        </p:nvGrpSpPr>
        <p:grpSpPr>
          <a:xfrm>
            <a:off x="4848225" y="3619500"/>
            <a:ext cx="3525838" cy="1187450"/>
            <a:chOff x="2730878" y="5038776"/>
            <a:chExt cx="3521940" cy="1187856"/>
          </a:xfrm>
        </p:grpSpPr>
        <p:sp>
          <p:nvSpPr>
            <p:cNvPr id="56" name="Oval 4"/>
            <p:cNvSpPr/>
            <p:nvPr/>
          </p:nvSpPr>
          <p:spPr>
            <a:xfrm>
              <a:off x="5626360" y="5038776"/>
              <a:ext cx="626458" cy="629230"/>
            </a:xfrm>
            <a:prstGeom prst="ellipse">
              <a:avLst/>
            </a:prstGeom>
            <a:solidFill>
              <a:srgbClr val="202A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noProof="1" strike="noStrike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2709" name="Freeform 206"/>
            <p:cNvSpPr/>
            <p:nvPr/>
          </p:nvSpPr>
          <p:spPr>
            <a:xfrm>
              <a:off x="2730878" y="5907675"/>
              <a:ext cx="263865" cy="318957"/>
            </a:xfrm>
            <a:custGeom>
              <a:avLst/>
              <a:ahLst/>
              <a:cxnLst>
                <a:cxn ang="0">
                  <a:pos x="0" y="291519"/>
                </a:cxn>
                <a:cxn ang="0">
                  <a:pos x="102804" y="68592"/>
                </a:cxn>
                <a:cxn ang="0">
                  <a:pos x="130219" y="89170"/>
                </a:cxn>
                <a:cxn ang="0">
                  <a:pos x="133645" y="92600"/>
                </a:cxn>
                <a:cxn ang="0">
                  <a:pos x="133645" y="92600"/>
                </a:cxn>
                <a:cxn ang="0">
                  <a:pos x="137072" y="92600"/>
                </a:cxn>
                <a:cxn ang="0">
                  <a:pos x="137072" y="96030"/>
                </a:cxn>
                <a:cxn ang="0">
                  <a:pos x="137072" y="96030"/>
                </a:cxn>
                <a:cxn ang="0">
                  <a:pos x="140499" y="96030"/>
                </a:cxn>
                <a:cxn ang="0">
                  <a:pos x="140499" y="99459"/>
                </a:cxn>
                <a:cxn ang="0">
                  <a:pos x="143926" y="99459"/>
                </a:cxn>
                <a:cxn ang="0">
                  <a:pos x="143926" y="99459"/>
                </a:cxn>
                <a:cxn ang="0">
                  <a:pos x="147353" y="99459"/>
                </a:cxn>
                <a:cxn ang="0">
                  <a:pos x="147353" y="102889"/>
                </a:cxn>
                <a:cxn ang="0">
                  <a:pos x="147353" y="102889"/>
                </a:cxn>
                <a:cxn ang="0">
                  <a:pos x="164487" y="113178"/>
                </a:cxn>
                <a:cxn ang="0">
                  <a:pos x="164487" y="113178"/>
                </a:cxn>
                <a:cxn ang="0">
                  <a:pos x="167914" y="116607"/>
                </a:cxn>
                <a:cxn ang="0">
                  <a:pos x="167914" y="116607"/>
                </a:cxn>
                <a:cxn ang="0">
                  <a:pos x="171340" y="116607"/>
                </a:cxn>
                <a:cxn ang="0">
                  <a:pos x="171340" y="120037"/>
                </a:cxn>
                <a:cxn ang="0">
                  <a:pos x="171340" y="120037"/>
                </a:cxn>
                <a:cxn ang="0">
                  <a:pos x="174767" y="120037"/>
                </a:cxn>
                <a:cxn ang="0">
                  <a:pos x="174767" y="123467"/>
                </a:cxn>
                <a:cxn ang="0">
                  <a:pos x="178194" y="123467"/>
                </a:cxn>
                <a:cxn ang="0">
                  <a:pos x="178194" y="123467"/>
                </a:cxn>
                <a:cxn ang="0">
                  <a:pos x="181621" y="126896"/>
                </a:cxn>
                <a:cxn ang="0">
                  <a:pos x="181621" y="126896"/>
                </a:cxn>
                <a:cxn ang="0">
                  <a:pos x="164487" y="270941"/>
                </a:cxn>
                <a:cxn ang="0">
                  <a:pos x="23987" y="312097"/>
                </a:cxn>
                <a:cxn ang="0">
                  <a:pos x="119938" y="219497"/>
                </a:cxn>
                <a:cxn ang="0">
                  <a:pos x="65109" y="181771"/>
                </a:cxn>
                <a:cxn ang="0">
                  <a:pos x="10280" y="301808"/>
                </a:cxn>
                <a:cxn ang="0">
                  <a:pos x="250157" y="318957"/>
                </a:cxn>
                <a:cxn ang="0">
                  <a:pos x="185048" y="284660"/>
                </a:cxn>
                <a:cxn ang="0">
                  <a:pos x="236450" y="144045"/>
                </a:cxn>
                <a:cxn ang="0">
                  <a:pos x="116511" y="0"/>
                </a:cxn>
                <a:cxn ang="0">
                  <a:pos x="236450" y="144045"/>
                </a:cxn>
              </a:cxnLst>
              <a:rect l="0" t="0" r="0" b="0"/>
              <a:pathLst>
                <a:path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/>
              <a:endParaRPr altLang="en-US" lang="zh-CN"/>
            </a:p>
          </p:txBody>
        </p:sp>
      </p:grpSp>
      <p:sp>
        <p:nvSpPr>
          <p:cNvPr id="43" name="Oval 4"/>
          <p:cNvSpPr/>
          <p:nvPr/>
        </p:nvSpPr>
        <p:spPr>
          <a:xfrm>
            <a:off x="4727575" y="2725738"/>
            <a:ext cx="627063" cy="628650"/>
          </a:xfrm>
          <a:prstGeom prst="ellipse">
            <a:avLst/>
          </a:prstGeom>
          <a:solidFill>
            <a:srgbClr val="202A3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noProof="1" strike="noStrike" sz="32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4" name="Group 4"/>
          <p:cNvGrpSpPr>
            <a:grpSpLocks noChangeAspect="1"/>
          </p:cNvGrpSpPr>
          <p:nvPr/>
        </p:nvGrpSpPr>
        <p:grpSpPr>
          <a:xfrm>
            <a:off x="7952102" y="3740785"/>
            <a:ext cx="210185" cy="375285"/>
            <a:chOff x="14199" y="3301"/>
            <a:chExt cx="667" cy="1191"/>
          </a:xfrm>
          <a:solidFill>
            <a:schemeClr val="bg1"/>
          </a:solidFill>
        </p:grpSpPr>
        <p:sp>
          <p:nvSpPr>
            <p:cNvPr id="45" name="Freeform 5"/>
            <p:cNvSpPr/>
            <p:nvPr/>
          </p:nvSpPr>
          <p:spPr>
            <a:xfrm>
              <a:off x="14199" y="4012"/>
              <a:ext cx="667" cy="480"/>
            </a:xfrm>
            <a:custGeom>
              <a:avLst/>
              <a:gdLst>
                <a:gd name="T0" fmla="*/ 67 w 67"/>
                <a:gd name="T1" fmla="*/ 15 h 49"/>
                <a:gd name="T2" fmla="*/ 52 w 67"/>
                <a:gd name="T3" fmla="*/ 0 h 49"/>
                <a:gd name="T4" fmla="*/ 38 w 67"/>
                <a:gd name="T5" fmla="*/ 24 h 49"/>
                <a:gd name="T6" fmla="*/ 36 w 67"/>
                <a:gd name="T7" fmla="*/ 13 h 49"/>
                <a:gd name="T8" fmla="*/ 38 w 67"/>
                <a:gd name="T9" fmla="*/ 9 h 49"/>
                <a:gd name="T10" fmla="*/ 34 w 67"/>
                <a:gd name="T11" fmla="*/ 5 h 49"/>
                <a:gd name="T12" fmla="*/ 30 w 67"/>
                <a:gd name="T13" fmla="*/ 9 h 49"/>
                <a:gd name="T14" fmla="*/ 31 w 67"/>
                <a:gd name="T15" fmla="*/ 13 h 49"/>
                <a:gd name="T16" fmla="*/ 30 w 67"/>
                <a:gd name="T17" fmla="*/ 24 h 49"/>
                <a:gd name="T18" fmla="*/ 16 w 67"/>
                <a:gd name="T19" fmla="*/ 0 h 49"/>
                <a:gd name="T20" fmla="*/ 1 w 67"/>
                <a:gd name="T21" fmla="*/ 15 h 49"/>
                <a:gd name="T22" fmla="*/ 0 w 67"/>
                <a:gd name="T23" fmla="*/ 15 h 49"/>
                <a:gd name="T24" fmla="*/ 0 w 67"/>
                <a:gd name="T25" fmla="*/ 45 h 49"/>
                <a:gd name="T26" fmla="*/ 1 w 67"/>
                <a:gd name="T27" fmla="*/ 45 h 49"/>
                <a:gd name="T28" fmla="*/ 34 w 67"/>
                <a:gd name="T29" fmla="*/ 49 h 49"/>
                <a:gd name="T30" fmla="*/ 66 w 67"/>
                <a:gd name="T31" fmla="*/ 45 h 49"/>
                <a:gd name="T32" fmla="*/ 67 w 67"/>
                <a:gd name="T33" fmla="*/ 45 h 49"/>
                <a:gd name="T34" fmla="*/ 67 w 67"/>
                <a:gd name="T35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h="49" w="67">
                  <a:moveTo>
                    <a:pt x="67" y="15"/>
                  </a:moveTo>
                  <a:cubicBezTo>
                    <a:pt x="66" y="9"/>
                    <a:pt x="60" y="3"/>
                    <a:pt x="52" y="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2"/>
                    <a:pt x="38" y="11"/>
                    <a:pt x="38" y="9"/>
                  </a:cubicBezTo>
                  <a:cubicBezTo>
                    <a:pt x="38" y="7"/>
                    <a:pt x="36" y="5"/>
                    <a:pt x="34" y="5"/>
                  </a:cubicBezTo>
                  <a:cubicBezTo>
                    <a:pt x="31" y="5"/>
                    <a:pt x="30" y="7"/>
                    <a:pt x="30" y="9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3"/>
                    <a:pt x="2" y="9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4" y="47"/>
                    <a:pt x="18" y="49"/>
                    <a:pt x="34" y="49"/>
                  </a:cubicBezTo>
                  <a:cubicBezTo>
                    <a:pt x="50" y="49"/>
                    <a:pt x="63" y="47"/>
                    <a:pt x="66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15"/>
                    <a:pt x="67" y="15"/>
                    <a:pt x="67" y="1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 fontAlgn="auto"/>
              <a:endParaRPr altLang="en-US" lang="zh-CN" noProof="1" strike="noStrike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6"/>
            <p:cNvSpPr/>
            <p:nvPr/>
          </p:nvSpPr>
          <p:spPr>
            <a:xfrm>
              <a:off x="14298" y="3301"/>
              <a:ext cx="449" cy="589"/>
            </a:xfrm>
            <a:custGeom>
              <a:avLst/>
              <a:gdLst>
                <a:gd name="T0" fmla="*/ 3 w 45"/>
                <a:gd name="T1" fmla="*/ 38 h 60"/>
                <a:gd name="T2" fmla="*/ 7 w 45"/>
                <a:gd name="T3" fmla="*/ 43 h 60"/>
                <a:gd name="T4" fmla="*/ 23 w 45"/>
                <a:gd name="T5" fmla="*/ 60 h 60"/>
                <a:gd name="T6" fmla="*/ 40 w 45"/>
                <a:gd name="T7" fmla="*/ 43 h 60"/>
                <a:gd name="T8" fmla="*/ 40 w 45"/>
                <a:gd name="T9" fmla="*/ 43 h 60"/>
                <a:gd name="T10" fmla="*/ 44 w 45"/>
                <a:gd name="T11" fmla="*/ 38 h 60"/>
                <a:gd name="T12" fmla="*/ 41 w 45"/>
                <a:gd name="T13" fmla="*/ 33 h 60"/>
                <a:gd name="T14" fmla="*/ 41 w 45"/>
                <a:gd name="T15" fmla="*/ 33 h 60"/>
                <a:gd name="T16" fmla="*/ 36 w 45"/>
                <a:gd name="T17" fmla="*/ 13 h 60"/>
                <a:gd name="T18" fmla="*/ 12 w 45"/>
                <a:gd name="T19" fmla="*/ 10 h 60"/>
                <a:gd name="T20" fmla="*/ 6 w 45"/>
                <a:gd name="T21" fmla="*/ 33 h 60"/>
                <a:gd name="T22" fmla="*/ 6 w 45"/>
                <a:gd name="T23" fmla="*/ 33 h 60"/>
                <a:gd name="T24" fmla="*/ 3 w 45"/>
                <a:gd name="T25" fmla="*/ 38 h 60"/>
                <a:gd name="T26" fmla="*/ 8 w 45"/>
                <a:gd name="T27" fmla="*/ 34 h 60"/>
                <a:gd name="T28" fmla="*/ 8 w 45"/>
                <a:gd name="T29" fmla="*/ 34 h 60"/>
                <a:gd name="T30" fmla="*/ 8 w 45"/>
                <a:gd name="T31" fmla="*/ 34 h 60"/>
                <a:gd name="T32" fmla="*/ 8 w 45"/>
                <a:gd name="T33" fmla="*/ 32 h 60"/>
                <a:gd name="T34" fmla="*/ 9 w 45"/>
                <a:gd name="T35" fmla="*/ 25 h 60"/>
                <a:gd name="T36" fmla="*/ 11 w 45"/>
                <a:gd name="T37" fmla="*/ 23 h 60"/>
                <a:gd name="T38" fmla="*/ 29 w 45"/>
                <a:gd name="T39" fmla="*/ 19 h 60"/>
                <a:gd name="T40" fmla="*/ 38 w 45"/>
                <a:gd name="T41" fmla="*/ 34 h 60"/>
                <a:gd name="T42" fmla="*/ 38 w 45"/>
                <a:gd name="T43" fmla="*/ 34 h 60"/>
                <a:gd name="T44" fmla="*/ 39 w 45"/>
                <a:gd name="T45" fmla="*/ 34 h 60"/>
                <a:gd name="T46" fmla="*/ 40 w 45"/>
                <a:gd name="T47" fmla="*/ 34 h 60"/>
                <a:gd name="T48" fmla="*/ 42 w 45"/>
                <a:gd name="T49" fmla="*/ 35 h 60"/>
                <a:gd name="T50" fmla="*/ 43 w 45"/>
                <a:gd name="T51" fmla="*/ 38 h 60"/>
                <a:gd name="T52" fmla="*/ 42 w 45"/>
                <a:gd name="T53" fmla="*/ 41 h 60"/>
                <a:gd name="T54" fmla="*/ 40 w 45"/>
                <a:gd name="T55" fmla="*/ 42 h 60"/>
                <a:gd name="T56" fmla="*/ 40 w 45"/>
                <a:gd name="T57" fmla="*/ 42 h 60"/>
                <a:gd name="T58" fmla="*/ 39 w 45"/>
                <a:gd name="T59" fmla="*/ 42 h 60"/>
                <a:gd name="T60" fmla="*/ 38 w 45"/>
                <a:gd name="T61" fmla="*/ 43 h 60"/>
                <a:gd name="T62" fmla="*/ 33 w 45"/>
                <a:gd name="T63" fmla="*/ 54 h 60"/>
                <a:gd name="T64" fmla="*/ 29 w 45"/>
                <a:gd name="T65" fmla="*/ 58 h 60"/>
                <a:gd name="T66" fmla="*/ 23 w 45"/>
                <a:gd name="T67" fmla="*/ 59 h 60"/>
                <a:gd name="T68" fmla="*/ 18 w 45"/>
                <a:gd name="T69" fmla="*/ 58 h 60"/>
                <a:gd name="T70" fmla="*/ 14 w 45"/>
                <a:gd name="T71" fmla="*/ 54 h 60"/>
                <a:gd name="T72" fmla="*/ 8 w 45"/>
                <a:gd name="T73" fmla="*/ 43 h 60"/>
                <a:gd name="T74" fmla="*/ 8 w 45"/>
                <a:gd name="T75" fmla="*/ 42 h 60"/>
                <a:gd name="T76" fmla="*/ 7 w 45"/>
                <a:gd name="T77" fmla="*/ 42 h 60"/>
                <a:gd name="T78" fmla="*/ 5 w 45"/>
                <a:gd name="T79" fmla="*/ 38 h 60"/>
                <a:gd name="T80" fmla="*/ 5 w 45"/>
                <a:gd name="T81" fmla="*/ 35 h 60"/>
                <a:gd name="T82" fmla="*/ 8 w 45"/>
                <a:gd name="T8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h="60" w="45">
                  <a:moveTo>
                    <a:pt x="3" y="38"/>
                  </a:moveTo>
                  <a:cubicBezTo>
                    <a:pt x="3" y="40"/>
                    <a:pt x="5" y="43"/>
                    <a:pt x="7" y="43"/>
                  </a:cubicBezTo>
                  <a:cubicBezTo>
                    <a:pt x="9" y="53"/>
                    <a:pt x="16" y="60"/>
                    <a:pt x="23" y="60"/>
                  </a:cubicBezTo>
                  <a:cubicBezTo>
                    <a:pt x="31" y="60"/>
                    <a:pt x="38" y="5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3"/>
                    <a:pt x="44" y="41"/>
                    <a:pt x="44" y="38"/>
                  </a:cubicBezTo>
                  <a:cubicBezTo>
                    <a:pt x="44" y="35"/>
                    <a:pt x="43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5" y="18"/>
                    <a:pt x="36" y="13"/>
                  </a:cubicBezTo>
                  <a:cubicBezTo>
                    <a:pt x="35" y="0"/>
                    <a:pt x="12" y="10"/>
                    <a:pt x="12" y="10"/>
                  </a:cubicBezTo>
                  <a:cubicBezTo>
                    <a:pt x="0" y="17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4"/>
                    <a:pt x="3" y="36"/>
                    <a:pt x="3" y="38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21" y="24"/>
                    <a:pt x="29" y="19"/>
                    <a:pt x="29" y="19"/>
                  </a:cubicBezTo>
                  <a:cubicBezTo>
                    <a:pt x="36" y="13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2" y="35"/>
                  </a:cubicBezTo>
                  <a:cubicBezTo>
                    <a:pt x="43" y="35"/>
                    <a:pt x="43" y="37"/>
                    <a:pt x="43" y="38"/>
                  </a:cubicBezTo>
                  <a:cubicBezTo>
                    <a:pt x="43" y="39"/>
                    <a:pt x="43" y="40"/>
                    <a:pt x="42" y="41"/>
                  </a:cubicBezTo>
                  <a:cubicBezTo>
                    <a:pt x="41" y="41"/>
                    <a:pt x="41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7"/>
                    <a:pt x="36" y="51"/>
                    <a:pt x="33" y="54"/>
                  </a:cubicBezTo>
                  <a:cubicBezTo>
                    <a:pt x="32" y="56"/>
                    <a:pt x="30" y="57"/>
                    <a:pt x="29" y="58"/>
                  </a:cubicBezTo>
                  <a:cubicBezTo>
                    <a:pt x="27" y="58"/>
                    <a:pt x="25" y="59"/>
                    <a:pt x="23" y="59"/>
                  </a:cubicBezTo>
                  <a:cubicBezTo>
                    <a:pt x="22" y="59"/>
                    <a:pt x="20" y="58"/>
                    <a:pt x="18" y="58"/>
                  </a:cubicBezTo>
                  <a:cubicBezTo>
                    <a:pt x="17" y="57"/>
                    <a:pt x="15" y="56"/>
                    <a:pt x="14" y="54"/>
                  </a:cubicBezTo>
                  <a:cubicBezTo>
                    <a:pt x="11" y="51"/>
                    <a:pt x="9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5" y="40"/>
                    <a:pt x="5" y="38"/>
                  </a:cubicBezTo>
                  <a:cubicBezTo>
                    <a:pt x="5" y="37"/>
                    <a:pt x="5" y="35"/>
                    <a:pt x="5" y="35"/>
                  </a:cubicBezTo>
                  <a:cubicBezTo>
                    <a:pt x="6" y="34"/>
                    <a:pt x="7" y="34"/>
                    <a:pt x="8" y="3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 fontAlgn="auto"/>
              <a:endParaRPr altLang="en-US" lang="zh-CN" noProof="1" strike="noStrike" sz="1350">
                <a:solidFill>
                  <a:prstClr val="black"/>
                </a:solidFill>
              </a:endParaRPr>
            </a:p>
          </p:txBody>
        </p:sp>
      </p:grpSp>
      <p:sp>
        <p:nvSpPr>
          <p:cNvPr id="72713" name="矩形 49"/>
          <p:cNvSpPr/>
          <p:nvPr/>
        </p:nvSpPr>
        <p:spPr>
          <a:xfrm>
            <a:off x="8704263" y="1639888"/>
            <a:ext cx="2040255" cy="10598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29999"/>
              </a:lnSpc>
            </a:pPr>
            <a:r>
              <a:rPr altLang="zh-CN" dirty="0" lang="en-US" sz="16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PART 01</a:t>
            </a:r>
          </a:p>
          <a:p>
            <a:pPr>
              <a:spcBef>
                <a:spcPts val="500"/>
              </a:spcBef>
            </a:pPr>
            <a:r>
              <a:rPr altLang="zh-CN" dirty="0" lang="en-US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01.</a:t>
            </a:r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</a:p>
          <a:p>
            <a:pPr/>
            <a:r>
              <a:rPr altLang="zh-CN" dirty="0" lang="en-US" b="1" sz="1400">
                <a:ea typeface="宋体" panose="02010600030101010101" pitchFamily="2" charset="-122"/>
                <a:latin typeface="Calibri" panose="020F0502020204030204" pitchFamily="34" charset="0"/>
              </a:rPr>
              <a:t> </a:t>
            </a:r>
            <a:r>
              <a:rPr altLang="zh-CN" dirty="0" lang="en-US" b="1">
                <a:ea typeface="宋体" panose="02010600030101010101" pitchFamily="2" charset="-122"/>
                <a:latin typeface="Calibri" panose="020F0502020204030204" pitchFamily="34" charset="0"/>
              </a:rPr>
              <a:t>Online Registration</a:t>
            </a:r>
          </a:p>
        </p:txBody>
      </p:sp>
      <p:sp>
        <p:nvSpPr>
          <p:cNvPr id="72715" name="Freeform 145"/>
          <p:cNvSpPr/>
          <p:nvPr/>
        </p:nvSpPr>
        <p:spPr>
          <a:xfrm>
            <a:off x="7964488" y="2006600"/>
            <a:ext cx="220662" cy="331788"/>
          </a:xfrm>
          <a:custGeom>
            <a:avLst/>
            <a:ahLst/>
            <a:cxnLst>
              <a:cxn ang="0">
                <a:pos x="165826" y="176640"/>
              </a:cxn>
              <a:cxn ang="0">
                <a:pos x="144196" y="99134"/>
              </a:cxn>
              <a:cxn ang="0">
                <a:pos x="200072" y="131578"/>
              </a:cxn>
              <a:cxn ang="0">
                <a:pos x="219900" y="210886"/>
              </a:cxn>
              <a:cxn ang="0">
                <a:pos x="165826" y="176640"/>
              </a:cxn>
              <a:cxn ang="0">
                <a:pos x="55876" y="64888"/>
              </a:cxn>
              <a:cxn ang="0">
                <a:pos x="32444" y="0"/>
              </a:cxn>
              <a:cxn ang="0">
                <a:pos x="144196" y="0"/>
              </a:cxn>
              <a:cxn ang="0">
                <a:pos x="120764" y="64888"/>
              </a:cxn>
              <a:cxn ang="0">
                <a:pos x="55876" y="64888"/>
              </a:cxn>
              <a:cxn ang="0">
                <a:pos x="120764" y="77505"/>
              </a:cxn>
              <a:cxn ang="0">
                <a:pos x="160418" y="201874"/>
              </a:cxn>
              <a:cxn ang="0">
                <a:pos x="162221" y="201874"/>
              </a:cxn>
              <a:cxn ang="0">
                <a:pos x="160418" y="203676"/>
              </a:cxn>
              <a:cxn ang="0">
                <a:pos x="176640" y="254145"/>
              </a:cxn>
              <a:cxn ang="0">
                <a:pos x="88320" y="331651"/>
              </a:cxn>
              <a:cxn ang="0">
                <a:pos x="0" y="254145"/>
              </a:cxn>
              <a:cxn ang="0">
                <a:pos x="55876" y="77505"/>
              </a:cxn>
              <a:cxn ang="0">
                <a:pos x="120764" y="77505"/>
              </a:cxn>
              <a:cxn ang="0">
                <a:pos x="99135" y="99134"/>
              </a:cxn>
              <a:cxn ang="0">
                <a:pos x="77505" y="99134"/>
              </a:cxn>
              <a:cxn ang="0">
                <a:pos x="63086" y="145998"/>
              </a:cxn>
              <a:cxn ang="0">
                <a:pos x="100937" y="108147"/>
              </a:cxn>
              <a:cxn ang="0">
                <a:pos x="99135" y="99134"/>
              </a:cxn>
              <a:cxn ang="0">
                <a:pos x="88320" y="299206"/>
              </a:cxn>
              <a:cxn ang="0">
                <a:pos x="144196" y="243330"/>
              </a:cxn>
              <a:cxn ang="0">
                <a:pos x="138789" y="225306"/>
              </a:cxn>
              <a:cxn ang="0">
                <a:pos x="77505" y="288392"/>
              </a:cxn>
              <a:cxn ang="0">
                <a:pos x="88320" y="299206"/>
              </a:cxn>
              <a:cxn ang="0">
                <a:pos x="59481" y="268565"/>
              </a:cxn>
              <a:cxn ang="0">
                <a:pos x="129777" y="198269"/>
              </a:cxn>
              <a:cxn ang="0">
                <a:pos x="122567" y="176640"/>
              </a:cxn>
              <a:cxn ang="0">
                <a:pos x="45061" y="254145"/>
              </a:cxn>
              <a:cxn ang="0">
                <a:pos x="59481" y="268565"/>
              </a:cxn>
              <a:cxn ang="0">
                <a:pos x="37851" y="230713"/>
              </a:cxn>
              <a:cxn ang="0">
                <a:pos x="115357" y="151405"/>
              </a:cxn>
              <a:cxn ang="0">
                <a:pos x="109950" y="131578"/>
              </a:cxn>
              <a:cxn ang="0">
                <a:pos x="48666" y="191059"/>
              </a:cxn>
              <a:cxn ang="0">
                <a:pos x="37851" y="230713"/>
              </a:cxn>
            </a:cxnLst>
            <a:rect l="0" t="0" r="0" b="0"/>
            <a:pathLst>
              <a:path h="184" w="122">
                <a:moveTo>
                  <a:pt x="92" y="98"/>
                </a:moveTo>
                <a:lnTo>
                  <a:pt x="80" y="55"/>
                </a:lnTo>
                <a:lnTo>
                  <a:pt x="111" y="73"/>
                </a:lnTo>
                <a:lnTo>
                  <a:pt x="122" y="117"/>
                </a:lnTo>
                <a:lnTo>
                  <a:pt x="92" y="98"/>
                </a:lnTo>
                <a:close/>
                <a:moveTo>
                  <a:pt x="31" y="36"/>
                </a:moveTo>
                <a:lnTo>
                  <a:pt x="18" y="0"/>
                </a:lnTo>
                <a:lnTo>
                  <a:pt x="80" y="0"/>
                </a:lnTo>
                <a:lnTo>
                  <a:pt x="67" y="36"/>
                </a:lnTo>
                <a:lnTo>
                  <a:pt x="31" y="36"/>
                </a:lnTo>
                <a:close/>
                <a:moveTo>
                  <a:pt x="67" y="43"/>
                </a:moveTo>
                <a:lnTo>
                  <a:pt x="89" y="112"/>
                </a:lnTo>
                <a:lnTo>
                  <a:pt x="90" y="112"/>
                </a:lnTo>
                <a:lnTo>
                  <a:pt x="89" y="113"/>
                </a:lnTo>
                <a:lnTo>
                  <a:pt x="98" y="141"/>
                </a:lnTo>
                <a:lnTo>
                  <a:pt x="49" y="184"/>
                </a:lnTo>
                <a:lnTo>
                  <a:pt x="0" y="141"/>
                </a:lnTo>
                <a:lnTo>
                  <a:pt x="31" y="43"/>
                </a:lnTo>
                <a:lnTo>
                  <a:pt x="67" y="43"/>
                </a:lnTo>
                <a:close/>
                <a:moveTo>
                  <a:pt x="55" y="55"/>
                </a:moveTo>
                <a:lnTo>
                  <a:pt x="43" y="55"/>
                </a:lnTo>
                <a:lnTo>
                  <a:pt x="35" y="81"/>
                </a:lnTo>
                <a:lnTo>
                  <a:pt x="56" y="60"/>
                </a:lnTo>
                <a:lnTo>
                  <a:pt x="55" y="55"/>
                </a:lnTo>
                <a:close/>
                <a:moveTo>
                  <a:pt x="49" y="166"/>
                </a:moveTo>
                <a:lnTo>
                  <a:pt x="80" y="135"/>
                </a:lnTo>
                <a:lnTo>
                  <a:pt x="77" y="125"/>
                </a:lnTo>
                <a:lnTo>
                  <a:pt x="43" y="160"/>
                </a:lnTo>
                <a:lnTo>
                  <a:pt x="49" y="166"/>
                </a:lnTo>
                <a:close/>
                <a:moveTo>
                  <a:pt x="33" y="149"/>
                </a:moveTo>
                <a:lnTo>
                  <a:pt x="72" y="110"/>
                </a:lnTo>
                <a:lnTo>
                  <a:pt x="68" y="98"/>
                </a:lnTo>
                <a:lnTo>
                  <a:pt x="25" y="141"/>
                </a:lnTo>
                <a:lnTo>
                  <a:pt x="33" y="149"/>
                </a:lnTo>
                <a:close/>
                <a:moveTo>
                  <a:pt x="21" y="128"/>
                </a:moveTo>
                <a:lnTo>
                  <a:pt x="64" y="84"/>
                </a:lnTo>
                <a:lnTo>
                  <a:pt x="61" y="73"/>
                </a:lnTo>
                <a:lnTo>
                  <a:pt x="27" y="106"/>
                </a:lnTo>
                <a:lnTo>
                  <a:pt x="21" y="12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/>
            <a:endParaRPr altLang="en-US" lang="zh-CN"/>
          </a:p>
        </p:txBody>
      </p:sp>
      <p:sp>
        <p:nvSpPr>
          <p:cNvPr id="72716" name="矩形 53"/>
          <p:cNvSpPr/>
          <p:nvPr/>
        </p:nvSpPr>
        <p:spPr>
          <a:xfrm>
            <a:off x="8729663" y="3403600"/>
            <a:ext cx="1799590" cy="10598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29999"/>
              </a:lnSpc>
            </a:pPr>
            <a:r>
              <a:rPr altLang="zh-CN" dirty="0" lang="en-US" sz="16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PART 03</a:t>
            </a:r>
          </a:p>
          <a:p>
            <a:pPr>
              <a:spcBef>
                <a:spcPts val="500"/>
              </a:spcBef>
            </a:pPr>
            <a:r>
              <a:rPr altLang="zh-CN" dirty="0" lang="en-US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03.</a:t>
            </a:r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相片采集</a:t>
            </a:r>
          </a:p>
          <a:p>
            <a:pPr/>
            <a:r>
              <a:rPr altLang="zh-CN" dirty="0" lang="en-US" sz="1400">
                <a:ea typeface="微软雅黑" panose="020B0503020204020204" pitchFamily="34" charset="-122"/>
                <a:latin typeface="Arial" panose="020B0604020202020204" pitchFamily="34" charset="0"/>
              </a:rPr>
              <a:t> </a:t>
            </a:r>
            <a:r>
              <a:rPr altLang="zh-CN" dirty="0" lang="en-US" b="1">
                <a:ea typeface="宋体" panose="02010600030101010101" pitchFamily="2" charset="-122"/>
                <a:latin typeface="Calibri" panose="020F0502020204030204" pitchFamily="34" charset="0"/>
              </a:rPr>
              <a:t>Photo Collection</a:t>
            </a:r>
          </a:p>
        </p:txBody>
      </p:sp>
      <p:sp>
        <p:nvSpPr>
          <p:cNvPr id="72717" name="Rectangle 45"/>
          <p:cNvSpPr/>
          <p:nvPr/>
        </p:nvSpPr>
        <p:spPr>
          <a:xfrm>
            <a:off x="1968500" y="1612900"/>
            <a:ext cx="2257425" cy="593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r">
              <a:lnSpc>
                <a:spcPct val="70000"/>
              </a:lnSpc>
            </a:pPr>
            <a:r>
              <a:rPr altLang="en-US" dirty="0" lang="zh-CN" b="1" sz="4800">
                <a:solidFill>
                  <a:schemeClr val="bg1"/>
                </a:solidFill>
                <a:sym typeface="Bebas Neue" panose="020B0000000000000000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目  录</a:t>
            </a:r>
            <a:endParaRPr altLang="zh-CN" dirty="0" lang="en-US" b="1" sz="4800">
              <a:solidFill>
                <a:schemeClr val="bg1"/>
              </a:solidFill>
              <a:sym typeface="Bebas Neue" panose="020B0000000000000000" charset="0"/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sp>
        <p:nvSpPr>
          <p:cNvPr id="72718" name="Rectangle 45"/>
          <p:cNvSpPr/>
          <p:nvPr/>
        </p:nvSpPr>
        <p:spPr>
          <a:xfrm>
            <a:off x="862013" y="2044700"/>
            <a:ext cx="3363912" cy="593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r"/>
            <a:r>
              <a:rPr altLang="ko-KR" dirty="0" lang="en-US" sz="2400">
                <a:solidFill>
                  <a:schemeClr val="bg1"/>
                </a:solidFill>
                <a:ea typeface="宋体" panose="02010600030101010101" pitchFamily="2" charset="-122"/>
                <a:latin typeface="Calibri" panose="020F0502020204030204" pitchFamily="34" charset="0"/>
              </a:rPr>
              <a:t>CONTENTS TITLE</a:t>
            </a:r>
            <a:endParaRPr altLang="en-US" dirty="0" lang="ko-KR" sz="2400">
              <a:solidFill>
                <a:schemeClr val="bg1"/>
              </a:solidFill>
              <a:ea typeface="Malgun Gothic" panose="020B0503020000020004" charset="-127"/>
              <a:latin typeface="Calibri" panose="020F0502020204030204" pitchFamily="34" charset="0"/>
            </a:endParaRPr>
          </a:p>
        </p:txBody>
      </p:sp>
      <p:sp>
        <p:nvSpPr>
          <p:cNvPr id="72719" name="矩形 53"/>
          <p:cNvSpPr/>
          <p:nvPr/>
        </p:nvSpPr>
        <p:spPr>
          <a:xfrm>
            <a:off x="5684838" y="2509838"/>
            <a:ext cx="1744345" cy="10598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29999"/>
              </a:lnSpc>
            </a:pPr>
            <a:r>
              <a:rPr altLang="zh-CN" dirty="0" lang="en-US" sz="16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PART 02</a:t>
            </a:r>
          </a:p>
          <a:p>
            <a:pPr>
              <a:spcBef>
                <a:spcPts val="500"/>
              </a:spcBef>
            </a:pPr>
            <a:r>
              <a:rPr altLang="zh-CN" dirty="0" lang="en-US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02.</a:t>
            </a:r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 缴费</a:t>
            </a:r>
          </a:p>
          <a:p>
            <a:pPr/>
            <a:r>
              <a:rPr altLang="zh-CN" dirty="0" lang="en-US" sz="1400">
                <a:ea typeface="微软雅黑" panose="020B0503020204020204" pitchFamily="34" charset="-122"/>
                <a:latin typeface="Arial" panose="020B0604020202020204" pitchFamily="34" charset="0"/>
              </a:rPr>
              <a:t> </a:t>
            </a:r>
            <a:r>
              <a:rPr altLang="zh-CN" dirty="0" lang="en-US" b="1">
                <a:ea typeface="宋体" panose="02010600030101010101" pitchFamily="2" charset="-122"/>
                <a:latin typeface="Calibri" panose="020F0502020204030204" pitchFamily="34" charset="0"/>
              </a:rPr>
              <a:t>Online Payment</a:t>
            </a:r>
          </a:p>
        </p:txBody>
      </p:sp>
      <p:sp>
        <p:nvSpPr>
          <p:cNvPr id="72721" name="矩形 53"/>
          <p:cNvSpPr/>
          <p:nvPr/>
        </p:nvSpPr>
        <p:spPr>
          <a:xfrm>
            <a:off x="5710238" y="4135438"/>
            <a:ext cx="3478453" cy="78431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29999"/>
              </a:lnSpc>
            </a:pPr>
            <a:r>
              <a:rPr altLang="zh-CN" dirty="0" lang="en-US" sz="16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PART 04</a:t>
            </a:r>
          </a:p>
          <a:p>
            <a:pPr>
              <a:spcBef>
                <a:spcPts val="500"/>
              </a:spcBef>
            </a:pPr>
            <a:r>
              <a:rPr altLang="zh-CN" dirty="0" lang="en-US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04.</a:t>
            </a:r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签字确认</a:t>
            </a:r>
            <a:r>
              <a:rPr altLang="zh-CN" dirty="0" lang="en-US" b="1">
                <a:ea typeface="宋体" panose="02010600030101010101" pitchFamily="2" charset="-122"/>
                <a:latin typeface="Calibri" panose="020F0502020204030204" pitchFamily="34" charset="0"/>
              </a:rPr>
              <a:t> Signature Approval</a:t>
            </a:r>
          </a:p>
        </p:txBody>
      </p:sp>
      <p:pic>
        <p:nvPicPr>
          <p:cNvPr id="72722" name="图片 6" descr="人民币"/>
          <p:cNvPicPr/>
          <p:nvPr/>
        </p:nvPicPr>
        <p:blipFill>
          <a:blip r:embed="rId3"/>
          <a:stretch>
            <a:fillRect/>
          </a:stretch>
        </p:blipFill>
        <p:spPr>
          <a:xfrm>
            <a:off x="4908550" y="2878138"/>
            <a:ext cx="287338" cy="34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23" name="矩形 53"/>
          <p:cNvSpPr/>
          <p:nvPr/>
        </p:nvSpPr>
        <p:spPr>
          <a:xfrm>
            <a:off x="8767763" y="5013325"/>
            <a:ext cx="1661795" cy="10598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29999"/>
              </a:lnSpc>
            </a:pPr>
            <a:r>
              <a:rPr altLang="zh-CN" dirty="0" lang="en-US" sz="16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PART 05</a:t>
            </a:r>
          </a:p>
          <a:p>
            <a:pPr>
              <a:spcBef>
                <a:spcPts val="500"/>
              </a:spcBef>
            </a:pPr>
            <a:r>
              <a:rPr altLang="zh-CN" dirty="0" lang="en-US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05.</a:t>
            </a:r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密码重置</a:t>
            </a:r>
          </a:p>
          <a:p>
            <a:pPr/>
            <a:r>
              <a:rPr altLang="zh-CN" dirty="0" lang="en-US" b="1">
                <a:ea typeface="宋体" panose="02010600030101010101" pitchFamily="2" charset="-122"/>
                <a:latin typeface="Calibri" panose="020F0502020204030204" pitchFamily="34" charset="0"/>
              </a:rPr>
              <a:t>Reset Password</a:t>
            </a:r>
          </a:p>
        </p:txBody>
      </p:sp>
      <p:sp>
        <p:nvSpPr>
          <p:cNvPr id="3" name="Oval 4"/>
          <p:cNvSpPr/>
          <p:nvPr/>
        </p:nvSpPr>
        <p:spPr>
          <a:xfrm>
            <a:off x="7723188" y="5229225"/>
            <a:ext cx="628650" cy="628650"/>
          </a:xfrm>
          <a:prstGeom prst="ellipse">
            <a:avLst/>
          </a:prstGeom>
          <a:solidFill>
            <a:srgbClr val="202A3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noProof="1" strike="noStrike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725" name="Freeform 112"/>
          <p:cNvSpPr/>
          <p:nvPr/>
        </p:nvSpPr>
        <p:spPr>
          <a:xfrm>
            <a:off x="7885113" y="5348288"/>
            <a:ext cx="350837" cy="393700"/>
          </a:xfrm>
          <a:custGeom>
            <a:avLst/>
            <a:ahLst/>
            <a:cxnLst>
              <a:cxn ang="0">
                <a:pos x="303631" y="185238"/>
              </a:cxn>
              <a:cxn ang="0">
                <a:pos x="295896" y="92619"/>
              </a:cxn>
              <a:cxn ang="0">
                <a:pos x="150849" y="0"/>
              </a:cxn>
              <a:cxn ang="0">
                <a:pos x="1933" y="152435"/>
              </a:cxn>
              <a:cxn ang="0">
                <a:pos x="0" y="393631"/>
              </a:cxn>
              <a:cxn ang="0">
                <a:pos x="218537" y="339603"/>
              </a:cxn>
              <a:cxn ang="0">
                <a:pos x="284292" y="339603"/>
              </a:cxn>
              <a:cxn ang="0">
                <a:pos x="284292" y="339603"/>
              </a:cxn>
              <a:cxn ang="0">
                <a:pos x="301698" y="291364"/>
              </a:cxn>
              <a:cxn ang="0">
                <a:pos x="282358" y="279786"/>
              </a:cxn>
              <a:cxn ang="0">
                <a:pos x="301698" y="270138"/>
              </a:cxn>
              <a:cxn ang="0">
                <a:pos x="299764" y="266279"/>
              </a:cxn>
              <a:cxn ang="0">
                <a:pos x="328773" y="214181"/>
              </a:cxn>
              <a:cxn ang="0">
                <a:pos x="119905" y="179449"/>
              </a:cxn>
              <a:cxn ang="0">
                <a:pos x="119905" y="196815"/>
              </a:cxn>
              <a:cxn ang="0">
                <a:pos x="104433" y="202604"/>
              </a:cxn>
              <a:cxn ang="0">
                <a:pos x="92830" y="212252"/>
              </a:cxn>
              <a:cxn ang="0">
                <a:pos x="77358" y="206463"/>
              </a:cxn>
              <a:cxn ang="0">
                <a:pos x="61886" y="206463"/>
              </a:cxn>
              <a:cxn ang="0">
                <a:pos x="54150" y="191026"/>
              </a:cxn>
              <a:cxn ang="0">
                <a:pos x="42547" y="179449"/>
              </a:cxn>
              <a:cxn ang="0">
                <a:pos x="50283" y="164012"/>
              </a:cxn>
              <a:cxn ang="0">
                <a:pos x="50283" y="146646"/>
              </a:cxn>
              <a:cxn ang="0">
                <a:pos x="65754" y="140858"/>
              </a:cxn>
              <a:cxn ang="0">
                <a:pos x="77358" y="131210"/>
              </a:cxn>
              <a:cxn ang="0">
                <a:pos x="92830" y="136999"/>
              </a:cxn>
              <a:cxn ang="0">
                <a:pos x="110235" y="136999"/>
              </a:cxn>
              <a:cxn ang="0">
                <a:pos x="116037" y="152435"/>
              </a:cxn>
              <a:cxn ang="0">
                <a:pos x="127641" y="164012"/>
              </a:cxn>
              <a:cxn ang="0">
                <a:pos x="263018" y="148576"/>
              </a:cxn>
              <a:cxn ang="0">
                <a:pos x="243679" y="167872"/>
              </a:cxn>
              <a:cxn ang="0">
                <a:pos x="234009" y="192956"/>
              </a:cxn>
              <a:cxn ang="0">
                <a:pos x="206933" y="192956"/>
              </a:cxn>
              <a:cxn ang="0">
                <a:pos x="181792" y="202604"/>
              </a:cxn>
              <a:cxn ang="0">
                <a:pos x="160518" y="185238"/>
              </a:cxn>
              <a:cxn ang="0">
                <a:pos x="135377" y="175590"/>
              </a:cxn>
              <a:cxn ang="0">
                <a:pos x="135377" y="148576"/>
              </a:cxn>
              <a:cxn ang="0">
                <a:pos x="123773" y="123492"/>
              </a:cxn>
              <a:cxn ang="0">
                <a:pos x="143113" y="102266"/>
              </a:cxn>
              <a:cxn ang="0">
                <a:pos x="152782" y="77182"/>
              </a:cxn>
              <a:cxn ang="0">
                <a:pos x="181792" y="77182"/>
              </a:cxn>
              <a:cxn ang="0">
                <a:pos x="206933" y="67534"/>
              </a:cxn>
              <a:cxn ang="0">
                <a:pos x="226273" y="84900"/>
              </a:cxn>
              <a:cxn ang="0">
                <a:pos x="251415" y="94548"/>
              </a:cxn>
              <a:cxn ang="0">
                <a:pos x="251415" y="123492"/>
              </a:cxn>
              <a:cxn ang="0">
                <a:pos x="263018" y="148576"/>
              </a:cxn>
            </a:cxnLst>
            <a:rect l="0" t="0" r="0" b="0"/>
            <a:pathLst>
              <a:path h="204" w="182">
                <a:moveTo>
                  <a:pt x="170" y="111"/>
                </a:moveTo>
                <a:cubicBezTo>
                  <a:pt x="166" y="107"/>
                  <a:pt x="160" y="102"/>
                  <a:pt x="157" y="96"/>
                </a:cubicBezTo>
                <a:cubicBezTo>
                  <a:pt x="153" y="87"/>
                  <a:pt x="158" y="79"/>
                  <a:pt x="157" y="70"/>
                </a:cubicBezTo>
                <a:cubicBezTo>
                  <a:pt x="157" y="63"/>
                  <a:pt x="155" y="54"/>
                  <a:pt x="153" y="48"/>
                </a:cubicBezTo>
                <a:cubicBezTo>
                  <a:pt x="149" y="37"/>
                  <a:pt x="142" y="28"/>
                  <a:pt x="133" y="21"/>
                </a:cubicBezTo>
                <a:cubicBezTo>
                  <a:pt x="119" y="8"/>
                  <a:pt x="100" y="0"/>
                  <a:pt x="78" y="0"/>
                </a:cubicBezTo>
                <a:cubicBezTo>
                  <a:pt x="35" y="0"/>
                  <a:pt x="0" y="32"/>
                  <a:pt x="0" y="71"/>
                </a:cubicBezTo>
                <a:cubicBezTo>
                  <a:pt x="0" y="74"/>
                  <a:pt x="0" y="77"/>
                  <a:pt x="1" y="79"/>
                </a:cubicBezTo>
                <a:cubicBezTo>
                  <a:pt x="1" y="96"/>
                  <a:pt x="6" y="117"/>
                  <a:pt x="22" y="139"/>
                </a:cubicBezTo>
                <a:cubicBezTo>
                  <a:pt x="22" y="139"/>
                  <a:pt x="43" y="182"/>
                  <a:pt x="0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04"/>
                  <a:pt x="102" y="176"/>
                  <a:pt x="113" y="176"/>
                </a:cubicBezTo>
                <a:cubicBezTo>
                  <a:pt x="123" y="176"/>
                  <a:pt x="133" y="177"/>
                  <a:pt x="142" y="176"/>
                </a:cubicBezTo>
                <a:cubicBezTo>
                  <a:pt x="144" y="177"/>
                  <a:pt x="146" y="176"/>
                  <a:pt x="147" y="176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54" y="173"/>
                  <a:pt x="149" y="157"/>
                  <a:pt x="149" y="157"/>
                </a:cubicBezTo>
                <a:cubicBezTo>
                  <a:pt x="153" y="155"/>
                  <a:pt x="156" y="153"/>
                  <a:pt x="156" y="151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48"/>
                  <a:pt x="152" y="146"/>
                  <a:pt x="146" y="145"/>
                </a:cubicBezTo>
                <a:cubicBezTo>
                  <a:pt x="149" y="145"/>
                  <a:pt x="149" y="145"/>
                  <a:pt x="149" y="145"/>
                </a:cubicBezTo>
                <a:cubicBezTo>
                  <a:pt x="153" y="145"/>
                  <a:pt x="156" y="143"/>
                  <a:pt x="156" y="140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39"/>
                  <a:pt x="156" y="138"/>
                  <a:pt x="155" y="138"/>
                </a:cubicBezTo>
                <a:cubicBezTo>
                  <a:pt x="156" y="135"/>
                  <a:pt x="159" y="121"/>
                  <a:pt x="160" y="121"/>
                </a:cubicBezTo>
                <a:cubicBezTo>
                  <a:pt x="182" y="119"/>
                  <a:pt x="170" y="111"/>
                  <a:pt x="170" y="111"/>
                </a:cubicBezTo>
                <a:close/>
                <a:moveTo>
                  <a:pt x="66" y="93"/>
                </a:moveTo>
                <a:cubicBezTo>
                  <a:pt x="62" y="93"/>
                  <a:pt x="62" y="93"/>
                  <a:pt x="62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2" y="106"/>
                  <a:pt x="50" y="107"/>
                  <a:pt x="48" y="107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8" y="107"/>
                  <a:pt x="36" y="106"/>
                  <a:pt x="34" y="105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8" y="99"/>
                  <a:pt x="28" y="99"/>
                  <a:pt x="28" y="99"/>
                </a:cubicBezTo>
                <a:cubicBezTo>
                  <a:pt x="27" y="97"/>
                  <a:pt x="26" y="95"/>
                  <a:pt x="26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22" y="85"/>
                  <a:pt x="22" y="85"/>
                  <a:pt x="22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3"/>
                  <a:pt x="27" y="81"/>
                  <a:pt x="28" y="79"/>
                </a:cubicBezTo>
                <a:cubicBezTo>
                  <a:pt x="26" y="76"/>
                  <a:pt x="26" y="76"/>
                  <a:pt x="26" y="76"/>
                </a:cubicBezTo>
                <a:cubicBezTo>
                  <a:pt x="31" y="71"/>
                  <a:pt x="31" y="71"/>
                  <a:pt x="31" y="71"/>
                </a:cubicBezTo>
                <a:cubicBezTo>
                  <a:pt x="34" y="73"/>
                  <a:pt x="34" y="73"/>
                  <a:pt x="34" y="73"/>
                </a:cubicBezTo>
                <a:cubicBezTo>
                  <a:pt x="36" y="72"/>
                  <a:pt x="38" y="71"/>
                  <a:pt x="40" y="71"/>
                </a:cubicBezTo>
                <a:cubicBezTo>
                  <a:pt x="40" y="68"/>
                  <a:pt x="40" y="68"/>
                  <a:pt x="40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71"/>
                  <a:pt x="48" y="71"/>
                  <a:pt x="48" y="71"/>
                </a:cubicBezTo>
                <a:cubicBezTo>
                  <a:pt x="50" y="71"/>
                  <a:pt x="52" y="72"/>
                  <a:pt x="54" y="73"/>
                </a:cubicBezTo>
                <a:cubicBezTo>
                  <a:pt x="57" y="71"/>
                  <a:pt x="57" y="71"/>
                  <a:pt x="57" y="71"/>
                </a:cubicBezTo>
                <a:cubicBezTo>
                  <a:pt x="63" y="76"/>
                  <a:pt x="63" y="76"/>
                  <a:pt x="63" y="76"/>
                </a:cubicBezTo>
                <a:cubicBezTo>
                  <a:pt x="60" y="79"/>
                  <a:pt x="60" y="79"/>
                  <a:pt x="60" y="79"/>
                </a:cubicBezTo>
                <a:cubicBezTo>
                  <a:pt x="61" y="81"/>
                  <a:pt x="62" y="83"/>
                  <a:pt x="63" y="85"/>
                </a:cubicBezTo>
                <a:cubicBezTo>
                  <a:pt x="66" y="85"/>
                  <a:pt x="66" y="85"/>
                  <a:pt x="66" y="85"/>
                </a:cubicBezTo>
                <a:lnTo>
                  <a:pt x="66" y="93"/>
                </a:lnTo>
                <a:close/>
                <a:moveTo>
                  <a:pt x="136" y="77"/>
                </a:moveTo>
                <a:cubicBezTo>
                  <a:pt x="130" y="77"/>
                  <a:pt x="130" y="77"/>
                  <a:pt x="130" y="77"/>
                </a:cubicBezTo>
                <a:cubicBezTo>
                  <a:pt x="129" y="80"/>
                  <a:pt x="128" y="84"/>
                  <a:pt x="126" y="87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17" y="96"/>
                  <a:pt x="117" y="96"/>
                  <a:pt x="117" y="96"/>
                </a:cubicBezTo>
                <a:cubicBezTo>
                  <a:pt x="114" y="98"/>
                  <a:pt x="110" y="99"/>
                  <a:pt x="107" y="100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4" y="100"/>
                  <a:pt x="94" y="100"/>
                  <a:pt x="94" y="100"/>
                </a:cubicBezTo>
                <a:cubicBezTo>
                  <a:pt x="90" y="100"/>
                  <a:pt x="86" y="98"/>
                  <a:pt x="83" y="96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0" y="91"/>
                  <a:pt x="70" y="91"/>
                  <a:pt x="70" y="91"/>
                </a:cubicBezTo>
                <a:cubicBezTo>
                  <a:pt x="74" y="87"/>
                  <a:pt x="74" y="87"/>
                  <a:pt x="74" y="87"/>
                </a:cubicBezTo>
                <a:cubicBezTo>
                  <a:pt x="72" y="84"/>
                  <a:pt x="71" y="81"/>
                  <a:pt x="70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64"/>
                  <a:pt x="64" y="64"/>
                  <a:pt x="64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0"/>
                  <a:pt x="72" y="56"/>
                  <a:pt x="74" y="53"/>
                </a:cubicBezTo>
                <a:cubicBezTo>
                  <a:pt x="70" y="49"/>
                  <a:pt x="70" y="49"/>
                  <a:pt x="70" y="49"/>
                </a:cubicBezTo>
                <a:cubicBezTo>
                  <a:pt x="79" y="40"/>
                  <a:pt x="79" y="40"/>
                  <a:pt x="79" y="40"/>
                </a:cubicBezTo>
                <a:cubicBezTo>
                  <a:pt x="83" y="44"/>
                  <a:pt x="83" y="44"/>
                  <a:pt x="83" y="44"/>
                </a:cubicBezTo>
                <a:cubicBezTo>
                  <a:pt x="86" y="42"/>
                  <a:pt x="90" y="41"/>
                  <a:pt x="94" y="40"/>
                </a:cubicBezTo>
                <a:cubicBezTo>
                  <a:pt x="94" y="35"/>
                  <a:pt x="94" y="35"/>
                  <a:pt x="94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10" y="41"/>
                  <a:pt x="114" y="42"/>
                  <a:pt x="117" y="44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8" y="57"/>
                  <a:pt x="130" y="60"/>
                  <a:pt x="130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6" y="77"/>
                </a:lnTo>
                <a:close/>
              </a:path>
            </a:pathLst>
          </a:custGeom>
          <a:solidFill>
            <a:srgbClr val="202A36"/>
          </a:solidFill>
          <a:ln w="12700" cap="flat" cmpd="sng">
            <a:solidFill>
              <a:srgbClr val="FFFFFF"/>
            </a:solidFill>
            <a:prstDash val="solid"/>
            <a:headEnd type="none" len="med" w="med"/>
            <a:tailEnd type="none" len="med" w="med"/>
          </a:ln>
        </p:spPr>
        <p:txBody>
          <a:bodyPr/>
          <a:lstStyle/>
          <a:p>
            <a:pPr/>
            <a:endParaRPr altLang="en-US" lang="zh-CN"/>
          </a:p>
        </p:txBody>
      </p:sp>
    </p:spTree>
  </p:cSld>
  <p:clrMapOvr>
    <a:masterClrMapping/>
  </p:clrMapOvr>
  <p:transition spd="slow"/>
</p:sld>
</file>

<file path=ppt/slides/slide2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标题 4"/>
          <p:cNvSpPr/>
          <p:nvPr/>
        </p:nvSpPr>
        <p:spPr>
          <a:xfrm>
            <a:off x="2615223" y="3192462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altLang="en-US" dirty="0" lang="zh-CN" b="1" sz="4000">
                <a:ea typeface="微软雅黑" panose="020B0503020204020204" pitchFamily="34" charset="-122"/>
                <a:latin typeface="微软雅黑" panose="020B0503020204020204" pitchFamily="34" charset="-122"/>
              </a:rPr>
              <a:t>线下缴费</a:t>
            </a:r>
            <a:endParaRPr altLang="zh-CN" dirty="0" lang="en-US" b="1" sz="4000"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 w="9525">
            <a:solidFill>
              <a:schemeClr val="tx1"/>
            </a:solidFill>
            <a:headEnd type="oval" len="med" w="med"/>
            <a:tailEnd type="oval" len="me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51" name="文本占位符 7"/>
          <p:cNvSpPr/>
          <p:nvPr>
            <p:ph type="body" idx="14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4"/>
            <a:r>
              <a:rPr altLang="zh-CN" dirty="0" kern="1200" lang="en-US" sz="6600">
                <a:cs typeface="+mn-cs"/>
                <a:ea typeface="+mn-ea"/>
                <a:latin typeface="Tahoma" panose="020B0604030504040204" pitchFamily="34" charset="0"/>
              </a:rPr>
              <a:t>02</a:t>
            </a:r>
            <a:endParaRPr altLang="en-US" dirty="0" kern="1200" lang="zh-CN" sz="6600">
              <a:cs typeface="+mn-cs"/>
              <a:ea typeface="+mn-ea"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标题 4"/>
          <p:cNvSpPr/>
          <p:nvPr/>
        </p:nvSpPr>
        <p:spPr>
          <a:xfrm>
            <a:off x="2641600" y="3171825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altLang="en-US" dirty="0" lang="zh-CN" b="1" sz="4000">
                <a:ea typeface="微软雅黑" panose="020B0503020204020204" pitchFamily="34" charset="-122"/>
                <a:latin typeface="微软雅黑" panose="020B0503020204020204" pitchFamily="34" charset="-122"/>
              </a:rPr>
              <a:t>相片采集</a:t>
            </a:r>
            <a:endParaRPr altLang="zh-CN" dirty="0" lang="en-US" b="1" sz="4000"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 w="9525">
            <a:solidFill>
              <a:schemeClr val="tx1"/>
            </a:solidFill>
            <a:headEnd type="oval" len="med" w="med"/>
            <a:tailEnd type="oval" len="me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44" name="文本占位符 7"/>
          <p:cNvSpPr/>
          <p:nvPr>
            <p:ph type="body" idx="14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4"/>
            <a:r>
              <a:rPr altLang="zh-CN" dirty="0" kern="1200" lang="en-US" sz="6600">
                <a:cs typeface="+mn-cs"/>
                <a:ea typeface="+mn-ea"/>
                <a:latin typeface="Tahoma" panose="020B0604030504040204" pitchFamily="34" charset="0"/>
              </a:rPr>
              <a:t>03</a:t>
            </a:r>
            <a:endParaRPr altLang="en-US" dirty="0" kern="1200" lang="zh-CN" sz="6600">
              <a:cs typeface="+mn-cs"/>
              <a:ea typeface="+mn-ea"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相片采集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46435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3540125" cy="14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6436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1</a:t>
            </a:r>
          </a:p>
        </p:txBody>
      </p:sp>
      <p:sp>
        <p:nvSpPr>
          <p:cNvPr id="146437" name="文本框 39"/>
          <p:cNvSpPr/>
          <p:nvPr/>
        </p:nvSpPr>
        <p:spPr>
          <a:xfrm>
            <a:off x="2001837" y="1395413"/>
            <a:ext cx="36972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/>
            <a:r>
              <a:rPr altLang="en-US" dirty="0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报名单位采集相片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146439" name="文本框 5"/>
          <p:cNvSpPr/>
          <p:nvPr/>
        </p:nvSpPr>
        <p:spPr>
          <a:xfrm>
            <a:off x="1165225" y="2378075"/>
            <a:ext cx="3478213" cy="3328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9999"/>
              </a:lnSpc>
            </a:pPr>
            <a:r>
              <a:rPr altLang="en-US" dirty="0" lang="zh-CN" b="1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 照相时，考生要仪表端正、整洁，正面免冠坐于摄像头前一米左右处。在照相界面观察到的图像要求肩部以上（露肩、头部占画面三分之二左右），可调整摄像头远近及要求考生调整坐姿以达到要求。照相时要求背景为白色，照相时环境要明亮，确保考生数码相片的清晰度。 </a:t>
            </a:r>
            <a:endParaRPr altLang="en-US" dirty="0" lang="zh-CN" b="1">
              <a:sym typeface="宋体" panose="02010600030101010101" pitchFamily="2" charset="-122"/>
              <a:ea typeface="宋体" panose="02010600030101010101" pitchFamily="2" charset="-122"/>
              <a:latin typeface="宋体" panose="02010600030101010101" pitchFamily="2" charset="-122"/>
            </a:endParaRPr>
          </a:p>
        </p:txBody>
      </p:sp>
      <p:pic>
        <p:nvPicPr>
          <p:cNvPr id="146440" name="图片 8" descr="证件照男2"/>
          <p:cNvPicPr/>
          <p:nvPr/>
        </p:nvPicPr>
        <p:blipFill>
          <a:blip r:embed="rId4"/>
          <a:stretch>
            <a:fillRect/>
          </a:stretch>
        </p:blipFill>
        <p:spPr>
          <a:xfrm>
            <a:off x="5699125" y="2536825"/>
            <a:ext cx="2114550" cy="2820988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headEnd type="none" len="med" w="med"/>
            <a:tailEnd type="none" len="med" w="med"/>
          </a:ln>
        </p:spPr>
      </p:pic>
      <p:pic>
        <p:nvPicPr>
          <p:cNvPr id="146441" name="图片 9" descr="证件照女2"/>
          <p:cNvPicPr/>
          <p:nvPr/>
        </p:nvPicPr>
        <p:blipFill>
          <a:blip r:embed="rId5"/>
          <a:stretch>
            <a:fillRect/>
          </a:stretch>
        </p:blipFill>
        <p:spPr>
          <a:xfrm>
            <a:off x="8318500" y="2536825"/>
            <a:ext cx="2124075" cy="2832100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headEnd type="none" len="med" w="med"/>
            <a:tailEnd type="none" len="med" w="med"/>
          </a:ln>
        </p:spPr>
      </p:pic>
    </p:spTree>
  </p:cSld>
  <p:clrMapOvr>
    <a:masterClrMapping/>
  </p:clrMapOvr>
  <p:transition spd="slow"/>
</p:sld>
</file>

<file path=ppt/slides/slide2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标题 4"/>
          <p:cNvSpPr/>
          <p:nvPr/>
        </p:nvSpPr>
        <p:spPr>
          <a:xfrm>
            <a:off x="2641600" y="3171825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altLang="en-US" dirty="0" lang="zh-CN" b="1" sz="4000">
                <a:ea typeface="微软雅黑" panose="020B0503020204020204" pitchFamily="34" charset="-122"/>
                <a:latin typeface="微软雅黑" panose="020B0503020204020204" pitchFamily="34" charset="-122"/>
              </a:rPr>
              <a:t>签字确认</a:t>
            </a:r>
            <a:endParaRPr altLang="zh-CN" dirty="0" lang="en-US" b="1" sz="4000"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grpSp>
        <p:nvGrpSpPr>
          <p:cNvPr id="148482" name="组合 16"/>
          <p:cNvGrpSpPr/>
          <p:nvPr/>
        </p:nvGrpSpPr>
        <p:grpSpPr>
          <a:xfrm>
            <a:off x="2889860" y="4146971"/>
            <a:ext cx="1224145" cy="215900"/>
            <a:chOff x="4193794" y="3312375"/>
            <a:chExt cx="1224135" cy="215766"/>
          </a:xfrm>
        </p:grpSpPr>
        <p:sp>
          <p:nvSpPr>
            <p:cNvPr id="148483" name="文本框 9"/>
            <p:cNvSpPr/>
            <p:nvPr/>
          </p:nvSpPr>
          <p:spPr>
            <a:xfrm>
              <a:off x="4193794" y="3312375"/>
              <a:ext cx="1224135" cy="2157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indent="457200" lvl="1"/>
              <a:r>
                <a:rPr altLang="en-US" dirty="0" lang="zh-CN" sz="1400">
                  <a:solidFill>
                    <a:srgbClr val="595959"/>
                  </a:solidFill>
                  <a:ea typeface="微软雅黑" panose="020B0503020204020204" pitchFamily="34" charset="-122"/>
                  <a:latin typeface="微软雅黑" panose="020B0503020204020204" pitchFamily="34" charset="-122"/>
                </a:rPr>
                <a:t>核对信息</a:t>
              </a:r>
            </a:p>
          </p:txBody>
        </p:sp>
        <p:grpSp>
          <p:nvGrpSpPr>
            <p:cNvPr id="148484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 w="9525">
            <a:solidFill>
              <a:schemeClr val="tx1"/>
            </a:solidFill>
            <a:headEnd type="oval" len="med" w="med"/>
            <a:tailEnd type="oval" len="me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8" name="文本占位符 7"/>
          <p:cNvSpPr/>
          <p:nvPr>
            <p:ph type="body" idx="14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4"/>
            <a:r>
              <a:rPr altLang="zh-CN" dirty="0" kern="1200" lang="en-US" sz="6600">
                <a:cs typeface="+mn-cs"/>
                <a:ea typeface="+mn-ea"/>
                <a:latin typeface="Tahoma" panose="020B0604030504040204" pitchFamily="34" charset="0"/>
              </a:rPr>
              <a:t>04</a:t>
            </a:r>
            <a:endParaRPr altLang="en-US" dirty="0" kern="1200" lang="zh-CN" sz="6600">
              <a:cs typeface="+mn-cs"/>
              <a:ea typeface="+mn-ea"/>
              <a:latin typeface="Tahoma" panose="020B0604030504040204" pitchFamily="34" charset="0"/>
            </a:endParaRPr>
          </a:p>
        </p:txBody>
      </p:sp>
      <p:grpSp>
        <p:nvGrpSpPr>
          <p:cNvPr id="148489" name="组合 22"/>
          <p:cNvGrpSpPr/>
          <p:nvPr/>
        </p:nvGrpSpPr>
        <p:grpSpPr>
          <a:xfrm>
            <a:off x="4297179" y="4146971"/>
            <a:ext cx="1224145" cy="215900"/>
            <a:chOff x="4153314" y="3312375"/>
            <a:chExt cx="1224135" cy="215766"/>
          </a:xfrm>
        </p:grpSpPr>
        <p:sp>
          <p:nvSpPr>
            <p:cNvPr id="148490" name="文本框 9"/>
            <p:cNvSpPr/>
            <p:nvPr/>
          </p:nvSpPr>
          <p:spPr>
            <a:xfrm>
              <a:off x="4153314" y="3312375"/>
              <a:ext cx="1224135" cy="2157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indent="457200" lvl="1"/>
              <a:r>
                <a:rPr altLang="en-US" dirty="0" lang="zh-CN" sz="1400">
                  <a:solidFill>
                    <a:srgbClr val="595959"/>
                  </a:solidFill>
                  <a:ea typeface="微软雅黑" panose="020B0503020204020204" pitchFamily="34" charset="-122"/>
                  <a:latin typeface="微软雅黑" panose="020B0503020204020204" pitchFamily="34" charset="-122"/>
                </a:rPr>
                <a:t>签字确认</a:t>
              </a:r>
            </a:p>
          </p:txBody>
        </p:sp>
        <p:grpSp>
          <p:nvGrpSpPr>
            <p:cNvPr id="148491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 spd="slow"/>
</p:sld>
</file>

<file path=ppt/slides/slide2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签字认可</a:t>
            </a:r>
            <a:r>
              <a:rPr altLang="zh-CN" kern="1200" kumimoji="0" lang="en-US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核对信息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50531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43100"/>
            <a:ext cx="5591175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0532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1</a:t>
            </a:r>
          </a:p>
        </p:txBody>
      </p:sp>
      <p:sp>
        <p:nvSpPr>
          <p:cNvPr id="150533" name="文本框 39"/>
          <p:cNvSpPr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核对信息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150535" name="文本框 5"/>
          <p:cNvSpPr/>
          <p:nvPr/>
        </p:nvSpPr>
        <p:spPr>
          <a:xfrm>
            <a:off x="906463" y="2406650"/>
            <a:ext cx="5605462" cy="461850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9999"/>
              </a:lnSpc>
            </a:pPr>
            <a:r>
              <a:rPr altLang="en-US" dirty="0" lang="zh-CN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初三考生：</a:t>
            </a:r>
            <a:r>
              <a:rPr altLang="zh-CN" dirty="0" lang="en-US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3</a:t>
            </a:r>
            <a:r>
              <a:rPr altLang="en-US" dirty="0" lang="zh-CN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月</a:t>
            </a:r>
            <a:r>
              <a:rPr altLang="zh-CN" dirty="0" lang="en-US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12</a:t>
            </a:r>
            <a:r>
              <a:rPr altLang="en-US" dirty="0" lang="zh-CN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日至</a:t>
            </a:r>
            <a:r>
              <a:rPr altLang="zh-CN" dirty="0" lang="en-US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3</a:t>
            </a:r>
            <a:r>
              <a:rPr altLang="en-US" dirty="0" lang="zh-CN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月</a:t>
            </a:r>
            <a:r>
              <a:rPr altLang="zh-CN" dirty="0" lang="en-US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15</a:t>
            </a:r>
            <a:r>
              <a:rPr altLang="en-US" dirty="0" lang="zh-CN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日</a:t>
            </a:r>
            <a:endParaRPr altLang="zh-CN" dirty="0" lang="en-US" b="1" sz="2400">
              <a:solidFill>
                <a:srgbClr val="FF0000"/>
              </a:solidFill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>
              <a:lnSpc>
                <a:spcPct val="129999"/>
              </a:lnSpc>
            </a:pPr>
            <a:r>
              <a:rPr altLang="en-US" dirty="0" lang="zh-CN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初二考生：</a:t>
            </a:r>
            <a:r>
              <a:rPr altLang="zh-CN" dirty="0" lang="en-US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3</a:t>
            </a:r>
            <a:r>
              <a:rPr altLang="en-US" dirty="0" lang="zh-CN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月</a:t>
            </a:r>
            <a:r>
              <a:rPr altLang="zh-CN" dirty="0" lang="en-US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22</a:t>
            </a:r>
            <a:r>
              <a:rPr altLang="en-US" dirty="0" lang="zh-CN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日至</a:t>
            </a:r>
            <a:r>
              <a:rPr altLang="zh-CN" dirty="0" lang="en-US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3</a:t>
            </a:r>
            <a:r>
              <a:rPr altLang="en-US" dirty="0" lang="zh-CN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月</a:t>
            </a:r>
            <a:r>
              <a:rPr altLang="zh-CN" dirty="0" lang="en-US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25</a:t>
            </a:r>
            <a:r>
              <a:rPr altLang="en-US" dirty="0" lang="zh-CN" b="1" sz="2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日</a:t>
            </a:r>
            <a:endParaRPr altLang="en-US" dirty="0" lang="zh-CN" b="1" sz="4000"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>
              <a:lnSpc>
                <a:spcPct val="129999"/>
              </a:lnSpc>
            </a:pP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报名单位对考生报名资格进行审核，审核通过后，报名单位会给每位考生打印出如右图的《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报名确认表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》。考生及家长一定要根据自己的实际情况认真校对，确保报名信息的准确、真实、有效。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初二年级与初三年级考生填写信息有所差别，请考生根据实际要求填写。</a:t>
            </a:r>
          </a:p>
          <a:p>
            <a:pPr>
              <a:lnSpc>
                <a:spcPct val="129999"/>
              </a:lnSpc>
            </a:pPr>
            <a:endParaRPr altLang="en-US" dirty="0" lang="zh-CN" b="1">
              <a:solidFill>
                <a:srgbClr val="FF0000"/>
              </a:solidFill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>
              <a:lnSpc>
                <a:spcPct val="129999"/>
              </a:lnSpc>
            </a:pP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如发现信息有误，请及时向报名单位申明，报名单位可临时开放修改权限，考生及家长要及时登录报名系统进行信息修改，之后由报名单位重新打印新的《报名确认表》，签字确认。</a:t>
            </a:r>
          </a:p>
        </p:txBody>
      </p:sp>
      <p:pic>
        <p:nvPicPr>
          <p:cNvPr id="150536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7743825" y="1395413"/>
            <a:ext cx="3530600" cy="5402262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headEnd type="none" len="med" w="med"/>
            <a:tailEnd type="none" len="med" w="med"/>
          </a:ln>
        </p:spPr>
      </p:pic>
    </p:spTree>
  </p:cSld>
  <p:clrMapOvr>
    <a:masterClrMapping/>
  </p:clrMapOvr>
  <p:transition spd="slow"/>
</p:sld>
</file>

<file path=ppt/slides/slide2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7743825" y="1395413"/>
            <a:ext cx="3530600" cy="5402262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headEnd type="none" len="med" w="med"/>
            <a:tailEnd type="none" len="med" w="med"/>
          </a:ln>
        </p:spPr>
      </p:pic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签字认可</a:t>
            </a:r>
            <a:r>
              <a:rPr altLang="zh-CN" kern="1200" kumimoji="0" lang="en-US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签字确认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52580" name="图片 15"/>
          <p:cNvPicPr/>
          <p:nvPr/>
        </p:nvPicPr>
        <p:blipFill>
          <a:blip r:embed="rId4"/>
          <a:srcRect t="76775"/>
          <a:stretch>
            <a:fillRect/>
          </a:stretch>
        </p:blipFill>
        <p:spPr>
          <a:xfrm flipH="1">
            <a:off x="725488" y="1943100"/>
            <a:ext cx="5591175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2581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152582" name="文本框 39"/>
          <p:cNvSpPr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签字确认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152584" name="文本框 5"/>
          <p:cNvSpPr/>
          <p:nvPr/>
        </p:nvSpPr>
        <p:spPr>
          <a:xfrm>
            <a:off x="906463" y="2406650"/>
            <a:ext cx="5840412" cy="77745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9999"/>
              </a:lnSpc>
            </a:pP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《报名确认表》信息确认无误后，考生及家长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签名确认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，上交报名单位。</a:t>
            </a:r>
          </a:p>
        </p:txBody>
      </p:sp>
      <p:sp>
        <p:nvSpPr>
          <p:cNvPr id="10" name="椭圆 9"/>
          <p:cNvSpPr/>
          <p:nvPr/>
        </p:nvSpPr>
        <p:spPr>
          <a:xfrm>
            <a:off x="7743825" y="6335713"/>
            <a:ext cx="1231900" cy="288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/>
            <a:endParaRPr altLang="en-US" lang="zh-CN" noProof="1" strike="noStrike" sz="1600"/>
          </a:p>
        </p:txBody>
      </p:sp>
      <p:sp>
        <p:nvSpPr>
          <p:cNvPr id="5" name="椭圆 4"/>
          <p:cNvSpPr/>
          <p:nvPr/>
        </p:nvSpPr>
        <p:spPr>
          <a:xfrm>
            <a:off x="8686800" y="6335713"/>
            <a:ext cx="1231900" cy="288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/>
            <a:endParaRPr altLang="en-US" lang="zh-CN" noProof="1" strike="noStrike" sz="1600"/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id="{BD3E50E7-93DF-FFA7-6A24-97B80AB44117}"/>
              </a:ext>
            </a:extLst>
          </p:cNvPr>
          <p:cNvSpPr/>
          <p:nvPr/>
        </p:nvSpPr>
        <p:spPr>
          <a:xfrm>
            <a:off x="901701" y="4291134"/>
            <a:ext cx="5840412" cy="2182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9999"/>
              </a:lnSpc>
            </a:pPr>
            <a:r>
              <a:rPr altLang="en-US" dirty="0" lang="zh-CN" b="1" sz="36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特别提示：考生信息一经确认，录取结束前不予修改，请考生及家长认真核对。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标题 4"/>
          <p:cNvSpPr/>
          <p:nvPr/>
        </p:nvSpPr>
        <p:spPr>
          <a:xfrm>
            <a:off x="2641600" y="3171825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altLang="en-US" dirty="0" lang="zh-CN" b="1" sz="4000">
                <a:ea typeface="微软雅黑" panose="020B0503020204020204" pitchFamily="34" charset="-122"/>
                <a:latin typeface="微软雅黑" panose="020B0503020204020204" pitchFamily="34" charset="-122"/>
              </a:rPr>
              <a:t>密码重置</a:t>
            </a:r>
            <a:endParaRPr altLang="zh-CN" dirty="0" lang="en-US" b="1" sz="4000"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grpSp>
        <p:nvGrpSpPr>
          <p:cNvPr id="156674" name="组合 16"/>
          <p:cNvGrpSpPr/>
          <p:nvPr/>
        </p:nvGrpSpPr>
        <p:grpSpPr>
          <a:xfrm>
            <a:off x="2857316" y="4150115"/>
            <a:ext cx="1224145" cy="215900"/>
            <a:chOff x="4161251" y="3315338"/>
            <a:chExt cx="1224135" cy="214498"/>
          </a:xfrm>
        </p:grpSpPr>
        <p:sp>
          <p:nvSpPr>
            <p:cNvPr id="156675" name="文本框 9"/>
            <p:cNvSpPr/>
            <p:nvPr/>
          </p:nvSpPr>
          <p:spPr>
            <a:xfrm>
              <a:off x="4161251" y="3315338"/>
              <a:ext cx="1224135" cy="2144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indent="457200" lvl="1"/>
              <a:r>
                <a:rPr altLang="en-US" dirty="0" lang="zh-CN" sz="1400">
                  <a:solidFill>
                    <a:srgbClr val="595959"/>
                  </a:solidFill>
                  <a:ea typeface="微软雅黑" panose="020B0503020204020204" pitchFamily="34" charset="-122"/>
                  <a:latin typeface="微软雅黑" panose="020B0503020204020204" pitchFamily="34" charset="-122"/>
                </a:rPr>
                <a:t>重置密码</a:t>
              </a:r>
            </a:p>
          </p:txBody>
        </p:sp>
        <p:grpSp>
          <p:nvGrpSpPr>
            <p:cNvPr id="156676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 w="9525">
            <a:solidFill>
              <a:schemeClr val="tx1"/>
            </a:solidFill>
            <a:headEnd type="oval" len="med" w="med"/>
            <a:tailEnd type="oval" len="me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80" name="文本占位符 7"/>
          <p:cNvSpPr/>
          <p:nvPr>
            <p:ph type="body" idx="14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4"/>
            <a:r>
              <a:rPr altLang="zh-CN" dirty="0" kern="1200" lang="en-US" sz="6600">
                <a:cs typeface="+mn-cs"/>
                <a:ea typeface="+mn-ea"/>
                <a:latin typeface="Tahoma" panose="020B0604030504040204" pitchFamily="34" charset="0"/>
              </a:rPr>
              <a:t>05</a:t>
            </a:r>
            <a:endParaRPr altLang="en-US" dirty="0" kern="1200" lang="zh-CN" sz="6600">
              <a:cs typeface="+mn-cs"/>
              <a:ea typeface="+mn-ea"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密码重置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58723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43100"/>
            <a:ext cx="5591175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8724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1</a:t>
            </a:r>
          </a:p>
        </p:txBody>
      </p:sp>
      <p:sp>
        <p:nvSpPr>
          <p:cNvPr id="158725" name="文本框 39"/>
          <p:cNvSpPr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重置密码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5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158727" name="文本框 5"/>
          <p:cNvSpPr/>
          <p:nvPr/>
        </p:nvSpPr>
        <p:spPr>
          <a:xfrm>
            <a:off x="917575" y="2157413"/>
            <a:ext cx="9710738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altLang="en-US" dirty="0" lang="zh-CN" b="1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如遗忘或确需修改登录密码，可以通过首次登录时登记的手机号码进行重置。</a:t>
            </a:r>
          </a:p>
          <a:p>
            <a:pPr algn="just"/>
            <a:endParaRPr altLang="en-US" dirty="0" lang="zh-CN" b="1"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pic>
        <p:nvPicPr>
          <p:cNvPr id="158728" name="图片 3" descr="C:\Users\Administrator\Desktop\help-img\a.jpga"/>
          <p:cNvPicPr/>
          <p:nvPr/>
        </p:nvPicPr>
        <p:blipFill>
          <a:blip r:embed="rId4"/>
          <a:stretch>
            <a:fillRect/>
          </a:stretch>
        </p:blipFill>
        <p:spPr>
          <a:xfrm>
            <a:off x="1338263" y="2949575"/>
            <a:ext cx="4510087" cy="3419475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headEnd type="none" len="med" w="med"/>
            <a:tailEnd type="none" len="med" w="med"/>
          </a:ln>
        </p:spPr>
      </p:pic>
      <p:sp>
        <p:nvSpPr>
          <p:cNvPr id="158729" name="文本框 2"/>
          <p:cNvSpPr/>
          <p:nvPr/>
        </p:nvSpPr>
        <p:spPr>
          <a:xfrm>
            <a:off x="6919913" y="2762250"/>
            <a:ext cx="3317875" cy="286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endParaRPr altLang="en-US" dirty="0" lang="zh-CN" b="1">
              <a:sym typeface="宋体" panose="02010600030101010101" pitchFamily="2" charset="-122"/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 algn="just"/>
            <a:r>
              <a:rPr altLang="en-US" dirty="0" lang="zh-CN" b="1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还记得首次使用初始密码登录系统时，被要求重新设置密码并填写</a:t>
            </a:r>
            <a:r>
              <a:rPr altLang="en-US" dirty="0" lang="zh-CN" b="1">
                <a:solidFill>
                  <a:srgbClr val="FF0000"/>
                </a:solidFill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密码找回手机号</a:t>
            </a:r>
            <a:r>
              <a:rPr altLang="en-US" dirty="0" lang="zh-CN" b="1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吗？现在我们就用这个手机号来重置密码。</a:t>
            </a:r>
          </a:p>
          <a:p>
            <a:pPr algn="just"/>
            <a:endParaRPr altLang="en-US" dirty="0" lang="zh-CN" b="1">
              <a:sym typeface="宋体" panose="02010600030101010101" pitchFamily="2" charset="-122"/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 algn="just"/>
            <a:endParaRPr altLang="en-US" dirty="0" lang="zh-CN" b="1">
              <a:sym typeface="宋体" panose="02010600030101010101" pitchFamily="2" charset="-122"/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 algn="just"/>
            <a:r>
              <a:rPr altLang="en-US" dirty="0" lang="zh-CN" b="1">
                <a:solidFill>
                  <a:srgbClr val="FF0000"/>
                </a:solidFill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注意！</a:t>
            </a:r>
            <a:r>
              <a:rPr altLang="en-US" dirty="0" lang="zh-CN" b="1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找回密码必须使用这里输入的手机号！</a:t>
            </a:r>
            <a:endParaRPr altLang="zh-CN" dirty="0" lang="en-US" b="1">
              <a:sym typeface="宋体" panose="02010600030101010101" pitchFamily="2" charset="-122"/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17880000">
            <a:off x="5768975" y="3473450"/>
            <a:ext cx="239713" cy="2373313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h="2427751" w="734906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600000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</p:spTree>
  </p:cSld>
  <p:clrMapOvr>
    <a:masterClrMapping/>
  </p:clrMapOvr>
  <p:transition spd="slow"/>
</p:sld>
</file>

<file path=ppt/slides/slide2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图片 4" descr="C:\Users\Administrator\Desktop\help-img\h.jpgh"/>
          <p:cNvPicPr/>
          <p:nvPr/>
        </p:nvPicPr>
        <p:blipFill>
          <a:blip r:embed="rId3"/>
          <a:stretch>
            <a:fillRect/>
          </a:stretch>
        </p:blipFill>
        <p:spPr>
          <a:xfrm>
            <a:off x="1930400" y="2217738"/>
            <a:ext cx="2505075" cy="27051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密码重置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60772" name="图片 15"/>
          <p:cNvPicPr/>
          <p:nvPr/>
        </p:nvPicPr>
        <p:blipFill>
          <a:blip r:embed="rId4"/>
          <a:srcRect t="76775"/>
          <a:stretch>
            <a:fillRect/>
          </a:stretch>
        </p:blipFill>
        <p:spPr>
          <a:xfrm flipH="1">
            <a:off x="725488" y="1943100"/>
            <a:ext cx="5591175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3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160774" name="文本框 39"/>
          <p:cNvSpPr/>
          <p:nvPr/>
        </p:nvSpPr>
        <p:spPr>
          <a:xfrm>
            <a:off x="2001838" y="1395413"/>
            <a:ext cx="38893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重置密码</a:t>
            </a:r>
            <a:r>
              <a:rPr altLang="zh-CN" lang="en-US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手机短信验证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6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160776" name="文本框 5"/>
          <p:cNvSpPr/>
          <p:nvPr/>
        </p:nvSpPr>
        <p:spPr>
          <a:xfrm>
            <a:off x="812800" y="5119688"/>
            <a:ext cx="5973763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altLang="en-US" dirty="0" lang="zh-CN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在</a:t>
            </a:r>
            <a:r>
              <a:rPr altLang="en-US" dirty="0" lang="zh-CN" b="1" sz="1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登录</a:t>
            </a:r>
            <a:r>
              <a:rPr altLang="en-US" dirty="0" lang="zh-CN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界面，点击下方的</a:t>
            </a:r>
            <a:r>
              <a:rPr altLang="zh-CN" dirty="0" lang="en-US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“</a:t>
            </a:r>
            <a:r>
              <a:rPr altLang="en-US" dirty="0" lang="zh-CN" b="1" sz="1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找回密码</a:t>
            </a:r>
            <a:r>
              <a:rPr altLang="zh-CN" dirty="0" lang="en-US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”</a:t>
            </a:r>
            <a:r>
              <a:rPr altLang="en-US" dirty="0" lang="zh-CN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，打开如右图的找回密码界面。</a:t>
            </a:r>
          </a:p>
          <a:p>
            <a:pPr algn="just"/>
            <a:endParaRPr altLang="en-US" dirty="0" lang="zh-CN" b="1" sz="1400"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 algn="just"/>
            <a:r>
              <a:rPr altLang="en-US" dirty="0" lang="zh-CN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正确输入自己的</a:t>
            </a:r>
            <a:r>
              <a:rPr altLang="en-US" dirty="0" lang="zh-CN" b="1" sz="1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报名号，</a:t>
            </a:r>
            <a:r>
              <a:rPr altLang="en-US" dirty="0" lang="zh-CN" b="1" sz="1400">
                <a:solidFill>
                  <a:schemeClr val="tx1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系统会显示</a:t>
            </a:r>
            <a:r>
              <a:rPr altLang="en-US" dirty="0" lang="zh-CN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之前登记的</a:t>
            </a:r>
            <a:r>
              <a:rPr altLang="en-US" dirty="0" lang="zh-CN" b="1" sz="1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手机号码</a:t>
            </a:r>
            <a:r>
              <a:rPr altLang="en-US" dirty="0" lang="zh-CN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，点击</a:t>
            </a:r>
            <a:r>
              <a:rPr altLang="zh-CN" dirty="0" lang="en-US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“</a:t>
            </a:r>
            <a:r>
              <a:rPr altLang="en-US" dirty="0" lang="zh-CN" b="1" sz="1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获取验证码</a:t>
            </a:r>
            <a:r>
              <a:rPr altLang="zh-CN" dirty="0" lang="en-US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”</a:t>
            </a:r>
            <a:r>
              <a:rPr altLang="en-US" dirty="0" lang="zh-CN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。将手机上收到的</a:t>
            </a:r>
            <a:r>
              <a:rPr altLang="en-US" dirty="0" lang="zh-CN" b="1" sz="1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验证码</a:t>
            </a:r>
            <a:r>
              <a:rPr altLang="en-US" dirty="0" lang="zh-CN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正确输入到</a:t>
            </a:r>
            <a:r>
              <a:rPr altLang="zh-CN" dirty="0" lang="en-US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“</a:t>
            </a:r>
            <a:r>
              <a:rPr altLang="en-US" dirty="0" lang="zh-CN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短信验证码</a:t>
            </a:r>
            <a:r>
              <a:rPr altLang="zh-CN" dirty="0" lang="en-US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”</a:t>
            </a:r>
            <a:r>
              <a:rPr altLang="en-US" dirty="0" lang="zh-CN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处。</a:t>
            </a:r>
          </a:p>
          <a:p>
            <a:pPr algn="just"/>
            <a:endParaRPr altLang="en-US" dirty="0" lang="zh-CN" b="1" sz="1400"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 algn="just"/>
            <a:r>
              <a:rPr altLang="en-US" dirty="0" lang="zh-CN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输入</a:t>
            </a:r>
            <a:r>
              <a:rPr altLang="en-US" dirty="0" lang="zh-CN" b="1" sz="1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新密码</a:t>
            </a:r>
            <a:r>
              <a:rPr altLang="en-US" dirty="0" lang="zh-CN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和</a:t>
            </a:r>
            <a:r>
              <a:rPr altLang="en-US" dirty="0" lang="zh-CN" b="1" sz="1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确认密码</a:t>
            </a:r>
            <a:r>
              <a:rPr altLang="en-US" dirty="0" lang="zh-CN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，点击</a:t>
            </a:r>
            <a:r>
              <a:rPr altLang="zh-CN" dirty="0" lang="en-US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“</a:t>
            </a:r>
            <a:r>
              <a:rPr altLang="en-US" dirty="0" lang="zh-CN" b="1" sz="14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重置密码</a:t>
            </a:r>
            <a:r>
              <a:rPr altLang="zh-CN" dirty="0" lang="en-US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”</a:t>
            </a:r>
            <a:r>
              <a:rPr altLang="en-US" dirty="0" lang="zh-CN" b="1" sz="1400">
                <a:ea typeface="微软雅黑" panose="020B0503020204020204" pitchFamily="34" charset="-122"/>
                <a:latin typeface="微软雅黑" panose="020B0503020204020204" pitchFamily="34" charset="-122"/>
              </a:rPr>
              <a:t>按钮，即可完成密码重置。</a:t>
            </a:r>
          </a:p>
        </p:txBody>
      </p:sp>
      <p:sp>
        <p:nvSpPr>
          <p:cNvPr id="10" name="任意多边形 9"/>
          <p:cNvSpPr/>
          <p:nvPr/>
        </p:nvSpPr>
        <p:spPr>
          <a:xfrm rot="5400000">
            <a:off x="5318919" y="3245644"/>
            <a:ext cx="241300" cy="1754188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h="2427751" w="734906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600000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6" name="椭圆 5"/>
          <p:cNvSpPr/>
          <p:nvPr/>
        </p:nvSpPr>
        <p:spPr>
          <a:xfrm>
            <a:off x="3182938" y="3965575"/>
            <a:ext cx="1231900" cy="2778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/>
            <a:endParaRPr altLang="en-US" lang="zh-CN" noProof="1" strike="noStrike" sz="1600"/>
          </a:p>
        </p:txBody>
      </p:sp>
      <p:pic>
        <p:nvPicPr>
          <p:cNvPr id="160779" name="图片 8" descr="C:\Users\Administrator\Desktop\help-img\g.jpgg"/>
          <p:cNvPicPr/>
          <p:nvPr/>
        </p:nvPicPr>
        <p:blipFill>
          <a:blip r:embed="rId5"/>
          <a:stretch>
            <a:fillRect/>
          </a:stretch>
        </p:blipFill>
        <p:spPr>
          <a:xfrm>
            <a:off x="6913563" y="1435100"/>
            <a:ext cx="4541838" cy="43624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14" name="直角上箭头 13"/>
          <p:cNvSpPr/>
          <p:nvPr/>
        </p:nvSpPr>
        <p:spPr>
          <a:xfrm rot="16200000" flipH="1">
            <a:off x="9238456" y="3585369"/>
            <a:ext cx="433388" cy="495300"/>
          </a:xfrm>
          <a:prstGeom prst="bentUp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2700000" scaled="0"/>
          </a:gradFill>
          <a:ln w="25400">
            <a:solidFill>
              <a:srgbClr val="DA1D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altLang="en-US" lang="zh-CN" noProof="1" strike="noStrike"/>
          </a:p>
        </p:txBody>
      </p:sp>
      <p:sp>
        <p:nvSpPr>
          <p:cNvPr id="17" name="椭圆 16"/>
          <p:cNvSpPr/>
          <p:nvPr/>
        </p:nvSpPr>
        <p:spPr>
          <a:xfrm>
            <a:off x="8535988" y="4922838"/>
            <a:ext cx="952500" cy="2778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/>
            <a:endParaRPr altLang="en-US" lang="zh-CN" noProof="1" strike="noStrike" sz="1600"/>
          </a:p>
        </p:txBody>
      </p:sp>
    </p:spTree>
  </p:cSld>
  <p:clrMapOvr>
    <a:masterClrMapping/>
  </p:clrMapOvr>
  <p:transition spd="slow"/>
</p:sld>
</file>

<file path=ppt/slides/slide2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"/>
          <p:cNvSpPr/>
          <p:nvPr>
            <p:ph type="body" idx="10"/>
          </p:nvPr>
        </p:nvSpPr>
        <p:spPr>
          <a:xfrm>
            <a:off x="4529931" y="4214445"/>
            <a:ext cx="5126038" cy="850900"/>
          </a:xfrm>
        </p:spPr>
        <p:txBody>
          <a:bodyPr lIns="0" tIns="0" rIns="0" bIns="0">
            <a:normAutofit fontScale="97500"/>
          </a:bodyPr>
          <a:lstStyle/>
          <a:p>
            <a:pPr marL="0" marR="0" indent="0" algn="ctr" defTabSz="913764" rtl="0" eaLnBrk="1" latinLnBrk="0" hangingPunct="1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300" strike="noStrike" sz="5400" u="none">
                <a:solidFill>
                  <a:srgbClr val="FF0000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祝考试顺利！</a:t>
            </a:r>
          </a:p>
        </p:txBody>
      </p:sp>
      <p:sp>
        <p:nvSpPr>
          <p:cNvPr id="14" name="PA_文本框 7"/>
          <p:cNvSpPr/>
          <p:nvPr/>
        </p:nvSpPr>
        <p:spPr>
          <a:xfrm>
            <a:off x="4878388" y="2400300"/>
            <a:ext cx="4881563" cy="73977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altLang="en-US" lang="zh-CN" b="1" noProof="1" strike="noStrike" sz="4800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cs"/>
                <a:sym typeface="+mn-ea"/>
                <a:ea typeface="微软雅黑" panose="020B0503020204020204" pitchFamily="34" charset="-122"/>
                <a:latin typeface="微软雅黑" panose="020B0503020204020204" pitchFamily="34" charset="-122"/>
              </a:rPr>
              <a:t>报名完成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860925" y="3328988"/>
            <a:ext cx="44640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标题 4"/>
          <p:cNvSpPr/>
          <p:nvPr/>
        </p:nvSpPr>
        <p:spPr>
          <a:xfrm>
            <a:off x="2641600" y="3171825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altLang="en-US" dirty="0" lang="zh-CN" b="1" sz="4000"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endParaRPr altLang="zh-CN" dirty="0" lang="en-US" b="1" sz="4000"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grpSp>
        <p:nvGrpSpPr>
          <p:cNvPr id="97282" name="组合 16"/>
          <p:cNvGrpSpPr/>
          <p:nvPr/>
        </p:nvGrpSpPr>
        <p:grpSpPr>
          <a:xfrm>
            <a:off x="2889586" y="4119563"/>
            <a:ext cx="1224145" cy="215900"/>
            <a:chOff x="4193520" y="3284984"/>
            <a:chExt cx="1224135" cy="216402"/>
          </a:xfrm>
        </p:grpSpPr>
        <p:sp>
          <p:nvSpPr>
            <p:cNvPr id="97283" name="文本框 9"/>
            <p:cNvSpPr/>
            <p:nvPr/>
          </p:nvSpPr>
          <p:spPr>
            <a:xfrm>
              <a:off x="4193520" y="3284984"/>
              <a:ext cx="1224135" cy="2164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indent="457200" lvl="1"/>
              <a:r>
                <a:rPr altLang="en-US" dirty="0" lang="zh-CN" sz="1400">
                  <a:solidFill>
                    <a:srgbClr val="595959"/>
                  </a:solidFill>
                  <a:ea typeface="微软雅黑" panose="020B0503020204020204" pitchFamily="34" charset="-122"/>
                  <a:latin typeface="微软雅黑" panose="020B0503020204020204" pitchFamily="34" charset="-122"/>
                </a:rPr>
                <a:t>登录系统</a:t>
              </a:r>
            </a:p>
          </p:txBody>
        </p:sp>
        <p:grpSp>
          <p:nvGrpSpPr>
            <p:cNvPr id="97284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7287" name="组合 22"/>
          <p:cNvGrpSpPr/>
          <p:nvPr/>
        </p:nvGrpSpPr>
        <p:grpSpPr>
          <a:xfrm>
            <a:off x="4304279" y="4150907"/>
            <a:ext cx="1224145" cy="215900"/>
            <a:chOff x="4160414" y="3316401"/>
            <a:chExt cx="1224135" cy="216402"/>
          </a:xfrm>
        </p:grpSpPr>
        <p:sp>
          <p:nvSpPr>
            <p:cNvPr id="97288" name="文本框 9"/>
            <p:cNvSpPr/>
            <p:nvPr/>
          </p:nvSpPr>
          <p:spPr>
            <a:xfrm>
              <a:off x="4160414" y="3316401"/>
              <a:ext cx="1224135" cy="2164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indent="457200" lvl="1"/>
              <a:r>
                <a:rPr altLang="en-US" dirty="0" lang="zh-CN" sz="1400">
                  <a:solidFill>
                    <a:srgbClr val="595959"/>
                  </a:solidFill>
                  <a:ea typeface="微软雅黑" panose="020B0503020204020204" pitchFamily="34" charset="-122"/>
                  <a:latin typeface="微软雅黑" panose="020B0503020204020204" pitchFamily="34" charset="-122"/>
                </a:rPr>
                <a:t>修改密码</a:t>
              </a:r>
            </a:p>
          </p:txBody>
        </p:sp>
        <p:grpSp>
          <p:nvGrpSpPr>
            <p:cNvPr id="97289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7292" name="组合 27"/>
          <p:cNvGrpSpPr/>
          <p:nvPr/>
        </p:nvGrpSpPr>
        <p:grpSpPr>
          <a:xfrm>
            <a:off x="2935900" y="4479925"/>
            <a:ext cx="1224146" cy="215900"/>
            <a:chOff x="4231897" y="3284984"/>
            <a:chExt cx="1224135" cy="214810"/>
          </a:xfrm>
        </p:grpSpPr>
        <p:sp>
          <p:nvSpPr>
            <p:cNvPr id="97293" name="文本框 9"/>
            <p:cNvSpPr/>
            <p:nvPr/>
          </p:nvSpPr>
          <p:spPr>
            <a:xfrm>
              <a:off x="4231897" y="3284984"/>
              <a:ext cx="1224135" cy="2148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indent="457200" lvl="1"/>
              <a:r>
                <a:rPr altLang="en-US" dirty="0" lang="zh-CN" sz="1400">
                  <a:solidFill>
                    <a:srgbClr val="595959"/>
                  </a:solidFill>
                  <a:ea typeface="微软雅黑" panose="020B0503020204020204" pitchFamily="34" charset="-122"/>
                  <a:latin typeface="微软雅黑" panose="020B0503020204020204" pitchFamily="34" charset="-122"/>
                </a:rPr>
                <a:t>填表说明</a:t>
              </a:r>
            </a:p>
          </p:txBody>
        </p:sp>
        <p:grpSp>
          <p:nvGrpSpPr>
            <p:cNvPr id="97294" name="组合 2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7297" name="组合 32"/>
          <p:cNvGrpSpPr/>
          <p:nvPr/>
        </p:nvGrpSpPr>
        <p:grpSpPr>
          <a:xfrm>
            <a:off x="4120825" y="4506787"/>
            <a:ext cx="1400500" cy="215900"/>
            <a:chOff x="3976873" y="3311632"/>
            <a:chExt cx="1400798" cy="214178"/>
          </a:xfrm>
        </p:grpSpPr>
        <p:sp>
          <p:nvSpPr>
            <p:cNvPr id="97298" name="文本框 9"/>
            <p:cNvSpPr/>
            <p:nvPr/>
          </p:nvSpPr>
          <p:spPr>
            <a:xfrm>
              <a:off x="3976873" y="3311632"/>
              <a:ext cx="1400798" cy="2141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indent="457200" lvl="1"/>
              <a:r>
                <a:rPr altLang="zh-CN" dirty="0" lang="en-US" sz="1400">
                  <a:solidFill>
                    <a:srgbClr val="595959"/>
                  </a:solidFill>
                  <a:ea typeface="微软雅黑" panose="020B0503020204020204" pitchFamily="34" charset="-122"/>
                  <a:latin typeface="微软雅黑" panose="020B0503020204020204" pitchFamily="34" charset="-122"/>
                </a:rPr>
                <a:t>   </a:t>
              </a:r>
              <a:r>
                <a:rPr altLang="en-US" dirty="0" lang="zh-CN" sz="1400">
                  <a:solidFill>
                    <a:srgbClr val="595959"/>
                  </a:solidFill>
                  <a:ea typeface="微软雅黑" panose="020B0503020204020204" pitchFamily="34" charset="-122"/>
                  <a:latin typeface="微软雅黑" panose="020B0503020204020204" pitchFamily="34" charset="-122"/>
                </a:rPr>
                <a:t>报名填写</a:t>
              </a:r>
            </a:p>
          </p:txBody>
        </p:sp>
        <p:grpSp>
          <p:nvGrpSpPr>
            <p:cNvPr id="97299" name="组合 3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7302" name="组合 37"/>
          <p:cNvGrpSpPr/>
          <p:nvPr/>
        </p:nvGrpSpPr>
        <p:grpSpPr>
          <a:xfrm>
            <a:off x="5718972" y="4135265"/>
            <a:ext cx="1224146" cy="231543"/>
            <a:chOff x="4138419" y="3316401"/>
            <a:chExt cx="1224135" cy="230374"/>
          </a:xfrm>
        </p:grpSpPr>
        <p:sp>
          <p:nvSpPr>
            <p:cNvPr id="97303" name="文本框 9"/>
            <p:cNvSpPr/>
            <p:nvPr/>
          </p:nvSpPr>
          <p:spPr>
            <a:xfrm>
              <a:off x="4138419" y="3331965"/>
              <a:ext cx="1224135" cy="2148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indent="457200" lvl="1"/>
              <a:r>
                <a:rPr altLang="en-US" dirty="0" lang="zh-CN" sz="1400">
                  <a:solidFill>
                    <a:srgbClr val="595959"/>
                  </a:solidFill>
                  <a:ea typeface="微软雅黑" panose="020B0503020204020204" pitchFamily="34" charset="-122"/>
                  <a:latin typeface="微软雅黑" panose="020B0503020204020204" pitchFamily="34" charset="-122"/>
                </a:rPr>
                <a:t>重新登录</a:t>
              </a:r>
            </a:p>
          </p:txBody>
        </p:sp>
        <p:grpSp>
          <p:nvGrpSpPr>
            <p:cNvPr id="97304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altLang="en-US" lang="zh-CN" noProof="1" strike="noStrik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 w="9525">
            <a:solidFill>
              <a:schemeClr val="tx1"/>
            </a:solidFill>
            <a:headEnd type="oval" len="med" w="med"/>
            <a:tailEnd type="oval" len="me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08" name="文本占位符 7"/>
          <p:cNvSpPr/>
          <p:nvPr>
            <p:ph type="body" idx="14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4"/>
            <a:r>
              <a:rPr altLang="zh-CN" dirty="0" kern="1200" lang="en-US" sz="6600">
                <a:cs typeface="+mn-cs"/>
                <a:ea typeface="+mn-ea"/>
                <a:latin typeface="Tahoma" panose="020B0604030504040204" pitchFamily="34" charset="0"/>
              </a:rPr>
              <a:t>01</a:t>
            </a:r>
            <a:endParaRPr altLang="en-US" dirty="0" kern="1200" lang="zh-CN" sz="6600">
              <a:cs typeface="+mn-cs"/>
              <a:ea typeface="+mn-ea"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登录系统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99331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2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1</a:t>
            </a:r>
            <a:endParaRPr altLang="en-US" dirty="0" lang="zh-CN" b="1" sz="2400">
              <a:solidFill>
                <a:srgbClr val="FFFFFF"/>
              </a:solidFill>
              <a:ea typeface="宋体" panose="02010600030101010101" pitchFamily="2" charset="-122"/>
              <a:latin typeface="宋体" panose="02010600030101010101" pitchFamily="2" charset="-122"/>
            </a:endParaRPr>
          </a:p>
        </p:txBody>
      </p:sp>
      <p:sp>
        <p:nvSpPr>
          <p:cNvPr id="99333" name="文本框 39"/>
          <p:cNvSpPr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登录系统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99335" name="文本框 39"/>
          <p:cNvSpPr/>
          <p:nvPr/>
        </p:nvSpPr>
        <p:spPr>
          <a:xfrm>
            <a:off x="9387205" y="2251941"/>
            <a:ext cx="2468562" cy="3724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/>
            <a:r>
              <a:rPr altLang="zh-CN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打开浏览器，登录</a:t>
            </a:r>
            <a:r>
              <a:rPr altLang="zh-CN" dirty="0" lang="zh-CN" b="1" sz="20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山西招生考试网</a:t>
            </a:r>
          </a:p>
          <a:p>
            <a:pPr/>
            <a:r>
              <a:rPr altLang="zh-CN" dirty="0" lang="en-US" b="1" i="1" sz="16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http://www.sxkszx.cn</a:t>
            </a:r>
            <a:endParaRPr altLang="zh-CN" dirty="0" lang="en-US" b="1" i="1" sz="2000" u="sng">
              <a:solidFill>
                <a:srgbClr val="FF0000"/>
              </a:solidFill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/>
            <a:endParaRPr altLang="en-US" dirty="0" lang="zh-CN" sz="2000"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/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在导航栏点击</a:t>
            </a:r>
          </a:p>
          <a:p>
            <a:pPr/>
            <a:r>
              <a:rPr altLang="zh-CN" dirty="0" lang="en-US" b="1" sz="20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【</a:t>
            </a:r>
            <a:r>
              <a:rPr altLang="en-US" dirty="0" lang="zh-CN" b="1" sz="20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考生登录</a:t>
            </a:r>
            <a:r>
              <a:rPr altLang="zh-CN" dirty="0" lang="en-US" b="1" sz="20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】</a:t>
            </a:r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下面的</a:t>
            </a:r>
            <a:r>
              <a:rPr altLang="en-US" dirty="0" lang="zh-CN" b="1" sz="20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“中考考生网上服务平台”</a:t>
            </a:r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。</a:t>
            </a:r>
          </a:p>
          <a:p>
            <a:pPr/>
            <a:endParaRPr altLang="en-US" dirty="0" lang="zh-CN" b="1" sz="2000"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/>
            <a:r>
              <a:rPr altLang="zh-CN" dirty="0" lang="en-US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IE</a:t>
            </a:r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要求</a:t>
            </a:r>
            <a:r>
              <a:rPr altLang="zh-CN" dirty="0" lang="en-US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10</a:t>
            </a:r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以上，推荐使用</a:t>
            </a:r>
            <a:r>
              <a:rPr altLang="zh-CN" dirty="0" lang="en-US" b="1" sz="20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360</a:t>
            </a:r>
            <a:r>
              <a:rPr altLang="en-US" dirty="0" lang="zh-CN" b="1" sz="20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、</a:t>
            </a:r>
            <a:r>
              <a:rPr altLang="zh-CN" dirty="0" lang="en-US" b="1" sz="20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QQ</a:t>
            </a:r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等浏览器。</a:t>
            </a:r>
          </a:p>
        </p:txBody>
      </p:sp>
      <p:pic>
        <p:nvPicPr>
          <p:cNvPr id="99336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532130" y="2076450"/>
            <a:ext cx="8855075" cy="4225925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headEnd type="none" len="med" w="med"/>
            <a:tailEnd type="none" len="med" w="med"/>
          </a:ln>
        </p:spPr>
      </p:pic>
    </p:spTree>
  </p:cSld>
  <p:clrMapOvr>
    <a:masterClrMapping/>
  </p:clrMapOvr>
  <p:transition spd="slow"/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"/>
          <p:cNvPicPr/>
          <p:nvPr/>
        </p:nvPicPr>
        <p:blipFill>
          <a:blip r:embed="rId3"/>
          <a:stretch>
            <a:fillRect/>
          </a:stretch>
        </p:blipFill>
        <p:spPr>
          <a:xfrm>
            <a:off x="1530985" y="2059305"/>
            <a:ext cx="6430645" cy="436816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登录系统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01379" name="图片 15"/>
          <p:cNvPicPr/>
          <p:nvPr/>
        </p:nvPicPr>
        <p:blipFill>
          <a:blip r:embed="rId4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80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1</a:t>
            </a:r>
            <a:endParaRPr altLang="en-US" dirty="0" lang="zh-CN" b="1" sz="2400">
              <a:solidFill>
                <a:srgbClr val="FFFFFF"/>
              </a:solidFill>
              <a:ea typeface="宋体" panose="02010600030101010101" pitchFamily="2" charset="-122"/>
              <a:latin typeface="宋体" panose="02010600030101010101" pitchFamily="2" charset="-122"/>
            </a:endParaRPr>
          </a:p>
        </p:txBody>
      </p:sp>
      <p:sp>
        <p:nvSpPr>
          <p:cNvPr id="101381" name="文本框 39"/>
          <p:cNvSpPr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登录系统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101383" name="文本框 39"/>
          <p:cNvSpPr/>
          <p:nvPr/>
        </p:nvSpPr>
        <p:spPr>
          <a:xfrm>
            <a:off x="8604250" y="2108200"/>
            <a:ext cx="2468563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/>
            <a:r>
              <a:rPr altLang="en-US" dirty="0" lang="zh-CN" b="1" sz="2000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在页面左侧选择</a:t>
            </a:r>
            <a:r>
              <a:rPr altLang="zh-CN" dirty="0" lang="en-US" b="1" sz="2000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“</a:t>
            </a:r>
            <a:r>
              <a:rPr altLang="en-US" dirty="0" lang="zh-CN" b="1" sz="2000">
                <a:solidFill>
                  <a:srgbClr val="FF0000"/>
                </a:solidFill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中考</a:t>
            </a:r>
            <a:r>
              <a:rPr altLang="zh-CN" dirty="0" lang="en-US" b="1" sz="2000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”</a:t>
            </a:r>
            <a:r>
              <a:rPr altLang="en-US" dirty="0" lang="zh-CN" b="1" sz="2000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，在右侧选择</a:t>
            </a:r>
            <a:r>
              <a:rPr altLang="zh-CN" dirty="0" lang="en-US" b="1" sz="2000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“</a:t>
            </a:r>
            <a:r>
              <a:rPr altLang="en-US" dirty="0" lang="zh-CN" b="1" sz="2000">
                <a:solidFill>
                  <a:srgbClr val="FF0000"/>
                </a:solidFill>
                <a:sym typeface="+mn-ea"/>
                <a:ea typeface="微软雅黑" panose="020B0503020204020204" pitchFamily="34" charset="-122"/>
                <a:latin typeface="微软雅黑" panose="020B0503020204020204" pitchFamily="34" charset="-122"/>
              </a:rPr>
              <a:t>中考考生网上服务平台</a:t>
            </a:r>
            <a:r>
              <a:rPr altLang="zh-CN" dirty="0" lang="en-US" b="1" sz="2000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”</a:t>
            </a:r>
            <a:endParaRPr altLang="en-US" dirty="0" lang="zh-CN" b="1" sz="2000"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 rot="7740000" flipH="1">
            <a:off x="2959100" y="2532380"/>
            <a:ext cx="364490" cy="1438275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h="2427751" w="734906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600000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</p:spTree>
  </p:cSld>
  <p:clrMapOvr>
    <a:masterClrMapping/>
  </p:clrMapOvr>
  <p:transition spd="slow"/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登录系统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03427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28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1</a:t>
            </a:r>
            <a:endParaRPr altLang="en-US" dirty="0" lang="zh-CN" b="1" sz="2400">
              <a:solidFill>
                <a:srgbClr val="FFFFFF"/>
              </a:solidFill>
              <a:ea typeface="宋体" panose="02010600030101010101" pitchFamily="2" charset="-122"/>
              <a:latin typeface="宋体" panose="02010600030101010101" pitchFamily="2" charset="-122"/>
            </a:endParaRPr>
          </a:p>
        </p:txBody>
      </p:sp>
      <p:sp>
        <p:nvSpPr>
          <p:cNvPr id="103429" name="文本框 39"/>
          <p:cNvSpPr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登录系统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103431" name="文本框 39"/>
          <p:cNvSpPr/>
          <p:nvPr/>
        </p:nvSpPr>
        <p:spPr>
          <a:xfrm>
            <a:off x="957263" y="2263799"/>
            <a:ext cx="10075862" cy="406265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/>
            <a:r>
              <a:rPr altLang="en-US" dirty="0" lang="zh-CN" b="1" sz="3200">
                <a:ea typeface="微软雅黑" panose="020B0503020204020204" pitchFamily="34" charset="-122"/>
                <a:latin typeface="微软雅黑" panose="020B0503020204020204" pitchFamily="34" charset="-122"/>
              </a:rPr>
              <a:t>考生网上录入报名信息时间为：</a:t>
            </a:r>
          </a:p>
          <a:p>
            <a:pPr/>
            <a:endParaRPr altLang="en-US" dirty="0" lang="zh-CN" b="1">
              <a:solidFill>
                <a:srgbClr val="FF0000"/>
              </a:solidFill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/>
            <a:r>
              <a:rPr altLang="en-US" dirty="0" lang="zh-CN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初三年级：</a:t>
            </a:r>
            <a:r>
              <a:rPr altLang="zh-CN" dirty="0" lang="en-US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3</a:t>
            </a:r>
            <a:r>
              <a:rPr altLang="en-US" dirty="0" lang="zh-CN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月</a:t>
            </a:r>
            <a:r>
              <a:rPr altLang="zh-CN" dirty="0" lang="en-US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7</a:t>
            </a:r>
            <a:r>
              <a:rPr altLang="en-US" dirty="0" lang="zh-CN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日</a:t>
            </a:r>
            <a:r>
              <a:rPr altLang="zh-CN" dirty="0" lang="en-US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8</a:t>
            </a:r>
            <a:r>
              <a:rPr altLang="en-US" dirty="0" lang="zh-CN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时至</a:t>
            </a:r>
            <a:r>
              <a:rPr altLang="zh-CN" dirty="0" lang="en-US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3</a:t>
            </a:r>
            <a:r>
              <a:rPr altLang="en-US" dirty="0" lang="zh-CN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月</a:t>
            </a:r>
            <a:r>
              <a:rPr altLang="zh-CN" dirty="0" lang="en-US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11</a:t>
            </a:r>
            <a:r>
              <a:rPr altLang="en-US" dirty="0" lang="zh-CN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日</a:t>
            </a:r>
            <a:r>
              <a:rPr altLang="zh-CN" dirty="0" lang="en-US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18</a:t>
            </a:r>
            <a:r>
              <a:rPr altLang="en-US" dirty="0" lang="zh-CN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时</a:t>
            </a:r>
            <a:r>
              <a:rPr altLang="en-US" dirty="0" lang="zh-CN" b="1" sz="3200">
                <a:ea typeface="微软雅黑" panose="020B0503020204020204" pitchFamily="34" charset="-122"/>
                <a:latin typeface="微软雅黑" panose="020B0503020204020204" pitchFamily="34" charset="-122"/>
              </a:rPr>
              <a:t>。</a:t>
            </a:r>
            <a:endParaRPr altLang="zh-CN" dirty="0" lang="en-US" b="1" sz="3200"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/>
            <a:r>
              <a:rPr altLang="en-US" dirty="0" lang="zh-CN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初二年级：</a:t>
            </a:r>
            <a:r>
              <a:rPr altLang="zh-CN" dirty="0" lang="en-US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3</a:t>
            </a:r>
            <a:r>
              <a:rPr altLang="en-US" dirty="0" lang="zh-CN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月</a:t>
            </a:r>
            <a:r>
              <a:rPr altLang="zh-CN" dirty="0" lang="en-US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17</a:t>
            </a:r>
            <a:r>
              <a:rPr altLang="en-US" dirty="0" lang="zh-CN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日</a:t>
            </a:r>
            <a:r>
              <a:rPr altLang="zh-CN" dirty="0" lang="en-US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8</a:t>
            </a:r>
            <a:r>
              <a:rPr altLang="en-US" dirty="0" lang="zh-CN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时至</a:t>
            </a:r>
            <a:r>
              <a:rPr altLang="zh-CN" dirty="0" lang="en-US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3</a:t>
            </a:r>
            <a:r>
              <a:rPr altLang="en-US" dirty="0" lang="zh-CN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月</a:t>
            </a:r>
            <a:r>
              <a:rPr altLang="zh-CN" dirty="0" lang="en-US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21</a:t>
            </a:r>
            <a:r>
              <a:rPr altLang="en-US" dirty="0" lang="zh-CN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日</a:t>
            </a:r>
            <a:r>
              <a:rPr altLang="zh-CN" dirty="0" lang="en-US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18</a:t>
            </a:r>
            <a:r>
              <a:rPr altLang="en-US" dirty="0" lang="zh-CN" b="1" sz="3200">
                <a:solidFill>
                  <a:srgbClr val="FF0000"/>
                </a:solidFill>
                <a:highlight>
                  <a:srgbClr val="FFFF00"/>
                </a:highlight>
                <a:ea typeface="微软雅黑" panose="020B0503020204020204" pitchFamily="34" charset="-122"/>
                <a:latin typeface="微软雅黑" panose="020B0503020204020204" pitchFamily="34" charset="-122"/>
              </a:rPr>
              <a:t>时</a:t>
            </a:r>
            <a:r>
              <a:rPr altLang="en-US" dirty="0" lang="zh-CN" b="1" sz="3200">
                <a:ea typeface="微软雅黑" panose="020B0503020204020204" pitchFamily="34" charset="-122"/>
                <a:latin typeface="微软雅黑" panose="020B0503020204020204" pitchFamily="34" charset="-122"/>
              </a:rPr>
              <a:t>。</a:t>
            </a:r>
            <a:endParaRPr altLang="zh-CN" dirty="0" lang="en-US" b="1" sz="3200"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/>
            <a:endParaRPr altLang="en-US" dirty="0" lang="zh-CN" b="1"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/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在此时间段内，考生凭领取的报名号和初始登录密码登录系统进行报名信息的录入。</a:t>
            </a:r>
          </a:p>
          <a:p>
            <a:pPr/>
            <a:endParaRPr altLang="en-US" dirty="0" lang="zh-CN" b="1"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/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考生可多次登录系统进行信息的修改。</a:t>
            </a:r>
            <a:endParaRPr altLang="zh-CN" dirty="0" lang="en-US" b="1"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/>
            <a:endParaRPr altLang="zh-CN" dirty="0" lang="en-US" b="1" sz="1800"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/>
            <a:r>
              <a:rPr altLang="en-US" dirty="0" lang="zh-CN" b="1" sz="1800">
                <a:ea typeface="微软雅黑" panose="020B0503020204020204" pitchFamily="34" charset="-122"/>
                <a:latin typeface="微软雅黑" panose="020B0503020204020204" pitchFamily="34" charset="-122"/>
              </a:rPr>
              <a:t>特别提示：考生信息一经确认，录取结束前所有考生信息不予修改。请考生及家长认真核对。</a:t>
            </a:r>
          </a:p>
          <a:p>
            <a:pPr/>
            <a:endParaRPr altLang="en-US" dirty="0" lang="zh-CN" b="1">
              <a:ea typeface="微软雅黑" panose="020B0503020204020204" pitchFamily="34" charset="-122"/>
              <a:latin typeface="微软雅黑" panose="020B0503020204020204" pitchFamily="34" charset="-122"/>
            </a:endParaRPr>
          </a:p>
          <a:p>
            <a:pPr/>
            <a:endParaRPr altLang="en-US" dirty="0" lang="zh-CN" b="1">
              <a:ea typeface="微软雅黑" panose="020B0503020204020204" pitchFamily="34" charset="-122"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登录系统</a:t>
            </a:r>
          </a:p>
        </p:txBody>
      </p:sp>
      <p:sp>
        <p:nvSpPr>
          <p:cNvPr id="105474" name="矩形 3"/>
          <p:cNvSpPr/>
          <p:nvPr/>
        </p:nvSpPr>
        <p:spPr>
          <a:xfrm>
            <a:off x="906463" y="2106613"/>
            <a:ext cx="10536237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输入在报名单位领取的</a:t>
            </a:r>
            <a:r>
              <a:rPr altLang="en-US" dirty="0" lang="zh-CN" b="1" sz="20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“报名号”、“密码”</a:t>
            </a:r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，输入</a:t>
            </a:r>
            <a:r>
              <a:rPr altLang="en-US" dirty="0" lang="zh-CN" b="1" sz="20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“验证码”</a:t>
            </a:r>
            <a:r>
              <a:rPr altLang="en-US" dirty="0" lang="zh-CN" b="1" sz="2000">
                <a:solidFill>
                  <a:srgbClr val="217BB2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 </a:t>
            </a:r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，点击</a:t>
            </a:r>
            <a:r>
              <a:rPr altLang="zh-CN" dirty="0" lang="en-US" b="1" sz="20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【</a:t>
            </a:r>
            <a:r>
              <a:rPr altLang="en-US" dirty="0" lang="zh-CN" b="1" sz="20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登录</a:t>
            </a:r>
            <a:r>
              <a:rPr altLang="zh-CN" dirty="0" lang="en-US" b="1" sz="2000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】</a:t>
            </a:r>
            <a:r>
              <a:rPr altLang="en-US" dirty="0" lang="zh-CN" b="1" sz="2000">
                <a:ea typeface="微软雅黑" panose="020B0503020204020204" pitchFamily="34" charset="-122"/>
                <a:latin typeface="微软雅黑" panose="020B0503020204020204" pitchFamily="34" charset="-122"/>
              </a:rPr>
              <a:t>，进入系统。</a:t>
            </a:r>
          </a:p>
        </p:txBody>
      </p:sp>
      <p:sp>
        <p:nvSpPr>
          <p:cNvPr id="5" name="矩形 4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05476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77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1</a:t>
            </a:r>
            <a:endParaRPr altLang="en-US" dirty="0" lang="zh-CN" b="1" sz="2400">
              <a:solidFill>
                <a:srgbClr val="FFFFFF"/>
              </a:solidFill>
              <a:ea typeface="宋体" panose="02010600030101010101" pitchFamily="2" charset="-122"/>
              <a:latin typeface="宋体" panose="02010600030101010101" pitchFamily="2" charset="-122"/>
            </a:endParaRPr>
          </a:p>
        </p:txBody>
      </p:sp>
      <p:sp>
        <p:nvSpPr>
          <p:cNvPr id="105478" name="文本框 39"/>
          <p:cNvSpPr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登录系统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4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7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8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9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1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pic>
        <p:nvPicPr>
          <p:cNvPr id="105480" name="图片 2" descr="3"/>
          <p:cNvPicPr/>
          <p:nvPr/>
        </p:nvPicPr>
        <p:blipFill>
          <a:blip r:embed="rId4"/>
          <a:srcRect r="1861" b="5119"/>
          <a:stretch>
            <a:fillRect/>
          </a:stretch>
        </p:blipFill>
        <p:spPr>
          <a:xfrm>
            <a:off x="1583690" y="2719705"/>
            <a:ext cx="7897495" cy="374269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修改密码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07523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24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107525" name="文本框 39"/>
          <p:cNvSpPr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修改密码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107527" name="文本框 5"/>
          <p:cNvSpPr/>
          <p:nvPr/>
        </p:nvSpPr>
        <p:spPr>
          <a:xfrm>
            <a:off x="884238" y="2930525"/>
            <a:ext cx="2611437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/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如果是首次登录，系统会提示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“第一次登录必须修改默认密码”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，输入旧密码、新密码、密码找回手机号，</a:t>
            </a:r>
          </a:p>
          <a:p>
            <a:pPr/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点击</a:t>
            </a:r>
            <a:r>
              <a:rPr altLang="zh-CN" dirty="0" lang="en-US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【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修改密码</a:t>
            </a:r>
            <a:r>
              <a:rPr altLang="zh-CN" dirty="0" lang="en-US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】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，系统提示“修改成功，请重新登录”。</a:t>
            </a:r>
          </a:p>
        </p:txBody>
      </p:sp>
      <p:pic>
        <p:nvPicPr>
          <p:cNvPr id="107528" name="图片 3" descr="C:\Users\Administrator\Desktop\help-img\a.jpga"/>
          <p:cNvPicPr/>
          <p:nvPr/>
        </p:nvPicPr>
        <p:blipFill>
          <a:blip r:embed="rId4"/>
          <a:stretch>
            <a:fillRect/>
          </a:stretch>
        </p:blipFill>
        <p:spPr>
          <a:xfrm>
            <a:off x="4073525" y="2216150"/>
            <a:ext cx="4211638" cy="3192463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headEnd type="none" len="med" w="med"/>
            <a:tailEnd type="none" len="med" w="med"/>
          </a:ln>
        </p:spPr>
      </p:pic>
      <p:sp>
        <p:nvSpPr>
          <p:cNvPr id="10" name="任意多边形 9"/>
          <p:cNvSpPr/>
          <p:nvPr/>
        </p:nvSpPr>
        <p:spPr>
          <a:xfrm rot="16200000">
            <a:off x="7897813" y="2387600"/>
            <a:ext cx="241300" cy="1692275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h="2427751" w="734906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600000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107530" name="文本框 5"/>
          <p:cNvSpPr/>
          <p:nvPr/>
        </p:nvSpPr>
        <p:spPr>
          <a:xfrm>
            <a:off x="8864600" y="2441575"/>
            <a:ext cx="226695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/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请牢记这里输入的手机号，</a:t>
            </a:r>
            <a:r>
              <a:rPr altLang="en-US" dirty="0" lang="zh-CN" b="1">
                <a:solidFill>
                  <a:srgbClr val="FF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该手机号</a:t>
            </a:r>
            <a:r>
              <a:rPr altLang="en-US" dirty="0" lang="zh-CN" b="1">
                <a:ea typeface="微软雅黑" panose="020B0503020204020204" pitchFamily="34" charset="-122"/>
                <a:latin typeface="微软雅黑" panose="020B0503020204020204" pitchFamily="34" charset="-122"/>
              </a:rPr>
              <a:t>将用于密码遗忘后重置密码。</a:t>
            </a:r>
          </a:p>
        </p:txBody>
      </p:sp>
      <p:pic>
        <p:nvPicPr>
          <p:cNvPr id="107531" name="图片 2" descr="b"/>
          <p:cNvPicPr/>
          <p:nvPr/>
        </p:nvPicPr>
        <p:blipFill>
          <a:blip r:embed="rId5"/>
          <a:stretch>
            <a:fillRect/>
          </a:stretch>
        </p:blipFill>
        <p:spPr>
          <a:xfrm>
            <a:off x="4265613" y="5676900"/>
            <a:ext cx="4019550" cy="62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10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4" rtl="0" eaLnBrk="1" latinLnBrk="0" hangingPunct="1" fontAlgn="auto">
              <a:lnSpc>
                <a:spcPct val="89999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网上报名</a:t>
            </a:r>
            <a:r>
              <a:rPr altLang="zh-CN" kern="1200" kumimoji="0" lang="en-US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——</a:t>
            </a:r>
            <a:r>
              <a:rPr altLang="en-US" kern="1200" kumimoji="0" lang="zh-CN" normalizeH="0" b="1" cap="none" i="0" noProof="1" spc="0" strike="noStrike" sz="2665" u="none">
                <a:solidFill>
                  <a:schemeClr val="bg1"/>
                </a:solidFill>
                <a:cs typeface="Tahoma" panose="020B0604030504040204" pitchFamily="34" charset="0"/>
                <a:ea typeface="微软雅黑" panose="020B0503020204020204" pitchFamily="34" charset="-122"/>
                <a:latin typeface="微软雅黑" panose="020B0503020204020204" pitchFamily="34" charset="-122"/>
              </a:rPr>
              <a:t>重新登录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 strike="noStrike"/>
          </a:p>
        </p:txBody>
      </p:sp>
      <p:pic>
        <p:nvPicPr>
          <p:cNvPr id="109571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2" name="文本框 16"/>
          <p:cNvSpPr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zh-CN" dirty="0" lang="en-US" b="1" sz="2400">
                <a:solidFill>
                  <a:srgbClr val="FFFFFF"/>
                </a:solidFill>
                <a:ea typeface="宋体" panose="02010600030101010101" pitchFamily="2" charset="-122"/>
                <a:latin typeface="宋体" panose="02010600030101010101" pitchFamily="2" charset="-122"/>
              </a:rPr>
              <a:t>3</a:t>
            </a:r>
          </a:p>
        </p:txBody>
      </p:sp>
      <p:sp>
        <p:nvSpPr>
          <p:cNvPr id="109573" name="文本框 39"/>
          <p:cNvSpPr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lang="zh-CN" sz="2400">
                <a:solidFill>
                  <a:srgbClr val="C00000"/>
                </a:solidFill>
                <a:ea typeface="微软雅黑" panose="020B0503020204020204" pitchFamily="34" charset="-122"/>
                <a:latin typeface="微软雅黑" panose="020B0503020204020204" pitchFamily="34" charset="-122"/>
              </a:rPr>
              <a:t>重新登录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/>
            <p:nvPr/>
          </p:nvSpPr>
          <p:spPr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h="167" w="135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82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75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17" w="61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h="68" w="71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ln w="127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109575" name="文本框 5"/>
          <p:cNvSpPr/>
          <p:nvPr/>
        </p:nvSpPr>
        <p:spPr>
          <a:xfrm>
            <a:off x="725488" y="2433638"/>
            <a:ext cx="29273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/>
            <a:r>
              <a:rPr altLang="en-US" dirty="0" lang="zh-CN" b="1">
                <a:sym typeface="宋体" panose="02010600030101010101" pitchFamily="2" charset="-122"/>
                <a:ea typeface="微软雅黑" panose="020B0503020204020204" pitchFamily="34" charset="-122"/>
                <a:latin typeface="微软雅黑" panose="020B0503020204020204" pitchFamily="34" charset="-122"/>
              </a:rPr>
              <a:t>使用新密码重新登录系统。</a:t>
            </a:r>
          </a:p>
        </p:txBody>
      </p:sp>
      <p:pic>
        <p:nvPicPr>
          <p:cNvPr id="109576" name="图片 2" descr="c"/>
          <p:cNvPicPr/>
          <p:nvPr/>
        </p:nvPicPr>
        <p:blipFill>
          <a:blip r:embed="rId4"/>
          <a:srcRect t="12473"/>
          <a:stretch>
            <a:fillRect/>
          </a:stretch>
        </p:blipFill>
        <p:spPr>
          <a:xfrm>
            <a:off x="3775075" y="2667000"/>
            <a:ext cx="7158038" cy="391636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1722</Words>
  <Application>Microsoft Office PowerPoint</Application>
  <PresentationFormat>宽屏</PresentationFormat>
  <Paragraphs>201</Paragraphs>
  <Slides>29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仿宋</vt:lpstr>
      <vt:lpstr>宋体</vt:lpstr>
      <vt:lpstr>微软雅黑</vt:lpstr>
      <vt:lpstr>Arial</vt:lpstr>
      <vt:lpstr>Calibri</vt:lpstr>
      <vt:lpstr>Tahoma</vt:lpstr>
      <vt:lpstr>Times New Roman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9_Office 主题​​</vt:lpstr>
      <vt:lpstr>10_Office 主题​​</vt:lpstr>
      <vt:lpstr>Photoshop.Image.13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/>
  <cp:lastModifiedBy>56443983@qq.com</cp:lastModifiedBy>
  <cp:revision>276</cp:revision>
  <dcterms:created xsi:type="dcterms:W3CDTF">2016-03-24T11:56:00Z</dcterms:created>
  <dcterms:modified xsi:type="dcterms:W3CDTF">2024-03-02T08:04:58Z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RubyTemplateID">
    <vt:lpwstr>13</vt:lpwstr>
  </property>
  <property fmtid="{D5CDD505-2E9C-101B-9397-08002B2CF9AE}" pid="3" name="KSOProductBuildVer">
    <vt:lpwstr>2052-11.1.0.11194</vt:lpwstr>
  </property>
  <property fmtid="{D5CDD505-2E9C-101B-9397-08002B2CF9AE}" pid="4" name="ICV">
    <vt:lpwstr>45F18F351C8645728E34C9ABFBE8743E</vt:lpwstr>
  </property>
</Properties>
</file>